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365" r:id="rId2"/>
    <p:sldId id="366" r:id="rId3"/>
    <p:sldId id="368" r:id="rId4"/>
    <p:sldId id="372" r:id="rId5"/>
    <p:sldId id="386" r:id="rId6"/>
    <p:sldId id="375" r:id="rId7"/>
    <p:sldId id="376" r:id="rId8"/>
    <p:sldId id="377" r:id="rId9"/>
    <p:sldId id="378" r:id="rId10"/>
    <p:sldId id="379" r:id="rId11"/>
    <p:sldId id="380" r:id="rId12"/>
    <p:sldId id="381" r:id="rId13"/>
    <p:sldId id="387" r:id="rId14"/>
    <p:sldId id="384" r:id="rId15"/>
    <p:sldId id="385" r:id="rId16"/>
    <p:sldId id="382" r:id="rId17"/>
  </p:sldIdLst>
  <p:sldSz cx="9906000" cy="6858000" type="A4"/>
  <p:notesSz cx="6797675" cy="9928225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2AC"/>
    <a:srgbClr val="F7881F"/>
    <a:srgbClr val="3776C3"/>
    <a:srgbClr val="000000"/>
    <a:srgbClr val="595959"/>
    <a:srgbClr val="FFFFFF"/>
    <a:srgbClr val="7D8EB0"/>
    <a:srgbClr val="F2F2F2"/>
    <a:srgbClr val="D9D9D9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39" autoAdjust="0"/>
    <p:restoredTop sz="99856" autoAdjust="0"/>
  </p:normalViewPr>
  <p:slideViewPr>
    <p:cSldViewPr snapToGrid="0">
      <p:cViewPr varScale="1">
        <p:scale>
          <a:sx n="111" d="100"/>
          <a:sy n="111" d="100"/>
        </p:scale>
        <p:origin x="1194" y="102"/>
      </p:cViewPr>
      <p:guideLst>
        <p:guide orient="horz" pos="2183"/>
        <p:guide pos="384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13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813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5447BA-A765-4F5D-9234-E810D0E0B5D5}" type="datetimeFigureOut">
              <a:rPr lang="id-ID" smtClean="0"/>
              <a:pPr/>
              <a:t>16/02/2021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81075" y="1241425"/>
            <a:ext cx="48355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30092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30092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3B956D-090F-4AC8-92AE-C4B35F61BDA1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340541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906000" cy="6858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54476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561222" y="579506"/>
            <a:ext cx="8777108" cy="665285"/>
          </a:xfrm>
          <a:prstGeom prst="rect">
            <a:avLst/>
          </a:prstGeom>
        </p:spPr>
        <p:txBody>
          <a:bodyPr wrap="square" anchor="t" anchorCtr="0">
            <a:noAutofit/>
          </a:bodyPr>
          <a:lstStyle>
            <a:lvl1pPr algn="ctr">
              <a:lnSpc>
                <a:spcPct val="90000"/>
              </a:lnSpc>
              <a:defRPr sz="4400" b="0" i="0">
                <a:solidFill>
                  <a:schemeClr val="tx1">
                    <a:lumMod val="65000"/>
                    <a:lumOff val="35000"/>
                  </a:schemeClr>
                </a:solidFill>
                <a:latin typeface="Neris Thin" panose="00000300000000000000" pitchFamily="50" charset="0"/>
                <a:ea typeface="Gulim" pitchFamily="34" charset="-127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32" hasCustomPrompt="1"/>
          </p:nvPr>
        </p:nvSpPr>
        <p:spPr>
          <a:xfrm>
            <a:off x="1380596" y="1124365"/>
            <a:ext cx="7138360" cy="240851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lnSpc>
                <a:spcPct val="90000"/>
              </a:lnSpc>
              <a:spcBef>
                <a:spcPts val="1200"/>
              </a:spcBef>
              <a:buNone/>
              <a:defRPr sz="1200" b="0" baseline="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id-ID" dirty="0"/>
              <a:t>Lorem Ipsum Dolor sit Amet</a:t>
            </a:r>
            <a:endParaRPr lang="en-US" dirty="0"/>
          </a:p>
        </p:txBody>
      </p:sp>
      <p:sp>
        <p:nvSpPr>
          <p:cNvPr id="6" name="Pentagon 5"/>
          <p:cNvSpPr/>
          <p:nvPr userDrawn="1"/>
        </p:nvSpPr>
        <p:spPr>
          <a:xfrm rot="5400000">
            <a:off x="9063692" y="88902"/>
            <a:ext cx="549275" cy="371475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TextBox 10"/>
          <p:cNvSpPr txBox="1"/>
          <p:nvPr userDrawn="1"/>
        </p:nvSpPr>
        <p:spPr>
          <a:xfrm>
            <a:off x="9110672" y="56560"/>
            <a:ext cx="4553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16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2000" dirty="0">
              <a:solidFill>
                <a:schemeClr val="bg1"/>
              </a:solidFill>
            </a:endParaRPr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358541" y="2391629"/>
            <a:ext cx="1458381" cy="2949628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 dirty="0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5131834" y="2391629"/>
            <a:ext cx="1441871" cy="2949628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216647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animBg="1"/>
      <p:bldP spid="11" grpId="0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Custom Layout"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7"/>
          <p:cNvSpPr>
            <a:spLocks noGrp="1"/>
          </p:cNvSpPr>
          <p:nvPr>
            <p:ph type="pic" sz="quarter" idx="33"/>
          </p:nvPr>
        </p:nvSpPr>
        <p:spPr>
          <a:xfrm>
            <a:off x="5655751" y="-331282"/>
            <a:ext cx="4437474" cy="4997228"/>
          </a:xfrm>
          <a:custGeom>
            <a:avLst/>
            <a:gdLst>
              <a:gd name="connsiteX0" fmla="*/ 0 w 2146806"/>
              <a:gd name="connsiteY0" fmla="*/ 0 h 3451003"/>
              <a:gd name="connsiteX1" fmla="*/ 2146806 w 2146806"/>
              <a:gd name="connsiteY1" fmla="*/ 0 h 3451003"/>
              <a:gd name="connsiteX2" fmla="*/ 2146806 w 2146806"/>
              <a:gd name="connsiteY2" fmla="*/ 3451003 h 3451003"/>
              <a:gd name="connsiteX3" fmla="*/ 0 w 2146806"/>
              <a:gd name="connsiteY3" fmla="*/ 3451003 h 3451003"/>
              <a:gd name="connsiteX4" fmla="*/ 0 w 2146806"/>
              <a:gd name="connsiteY4" fmla="*/ 0 h 3451003"/>
              <a:gd name="connsiteX0" fmla="*/ 0 w 4061331"/>
              <a:gd name="connsiteY0" fmla="*/ 939800 h 4390803"/>
              <a:gd name="connsiteX1" fmla="*/ 4061331 w 4061331"/>
              <a:gd name="connsiteY1" fmla="*/ 0 h 4390803"/>
              <a:gd name="connsiteX2" fmla="*/ 2146806 w 4061331"/>
              <a:gd name="connsiteY2" fmla="*/ 4390803 h 4390803"/>
              <a:gd name="connsiteX3" fmla="*/ 0 w 4061331"/>
              <a:gd name="connsiteY3" fmla="*/ 4390803 h 4390803"/>
              <a:gd name="connsiteX4" fmla="*/ 0 w 4061331"/>
              <a:gd name="connsiteY4" fmla="*/ 939800 h 4390803"/>
              <a:gd name="connsiteX0" fmla="*/ 0 w 4740781"/>
              <a:gd name="connsiteY0" fmla="*/ 1390650 h 4841653"/>
              <a:gd name="connsiteX1" fmla="*/ 4740781 w 4740781"/>
              <a:gd name="connsiteY1" fmla="*/ 0 h 4841653"/>
              <a:gd name="connsiteX2" fmla="*/ 2146806 w 4740781"/>
              <a:gd name="connsiteY2" fmla="*/ 4841653 h 4841653"/>
              <a:gd name="connsiteX3" fmla="*/ 0 w 4740781"/>
              <a:gd name="connsiteY3" fmla="*/ 4841653 h 4841653"/>
              <a:gd name="connsiteX4" fmla="*/ 0 w 4740781"/>
              <a:gd name="connsiteY4" fmla="*/ 1390650 h 4841653"/>
              <a:gd name="connsiteX0" fmla="*/ 0 w 4740781"/>
              <a:gd name="connsiteY0" fmla="*/ 1390650 h 4841653"/>
              <a:gd name="connsiteX1" fmla="*/ 4740781 w 4740781"/>
              <a:gd name="connsiteY1" fmla="*/ 0 h 4841653"/>
              <a:gd name="connsiteX2" fmla="*/ 4293106 w 4740781"/>
              <a:gd name="connsiteY2" fmla="*/ 4486053 h 4841653"/>
              <a:gd name="connsiteX3" fmla="*/ 0 w 4740781"/>
              <a:gd name="connsiteY3" fmla="*/ 4841653 h 4841653"/>
              <a:gd name="connsiteX4" fmla="*/ 0 w 4740781"/>
              <a:gd name="connsiteY4" fmla="*/ 1390650 h 4841653"/>
              <a:gd name="connsiteX0" fmla="*/ 0 w 4740781"/>
              <a:gd name="connsiteY0" fmla="*/ 1390650 h 4841653"/>
              <a:gd name="connsiteX1" fmla="*/ 4740781 w 4740781"/>
              <a:gd name="connsiteY1" fmla="*/ 0 h 4841653"/>
              <a:gd name="connsiteX2" fmla="*/ 4296281 w 4740781"/>
              <a:gd name="connsiteY2" fmla="*/ 4498753 h 4841653"/>
              <a:gd name="connsiteX3" fmla="*/ 0 w 4740781"/>
              <a:gd name="connsiteY3" fmla="*/ 4841653 h 4841653"/>
              <a:gd name="connsiteX4" fmla="*/ 0 w 4740781"/>
              <a:gd name="connsiteY4" fmla="*/ 1390650 h 4841653"/>
              <a:gd name="connsiteX0" fmla="*/ 720725 w 5461506"/>
              <a:gd name="connsiteY0" fmla="*/ 1390650 h 4997228"/>
              <a:gd name="connsiteX1" fmla="*/ 5461506 w 5461506"/>
              <a:gd name="connsiteY1" fmla="*/ 0 h 4997228"/>
              <a:gd name="connsiteX2" fmla="*/ 5017006 w 5461506"/>
              <a:gd name="connsiteY2" fmla="*/ 4498753 h 4997228"/>
              <a:gd name="connsiteX3" fmla="*/ 0 w 5461506"/>
              <a:gd name="connsiteY3" fmla="*/ 4997228 h 4997228"/>
              <a:gd name="connsiteX4" fmla="*/ 720725 w 5461506"/>
              <a:gd name="connsiteY4" fmla="*/ 1390650 h 4997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61506" h="4997228">
                <a:moveTo>
                  <a:pt x="720725" y="1390650"/>
                </a:moveTo>
                <a:lnTo>
                  <a:pt x="5461506" y="0"/>
                </a:lnTo>
                <a:lnTo>
                  <a:pt x="5017006" y="4498753"/>
                </a:lnTo>
                <a:lnTo>
                  <a:pt x="0" y="4997228"/>
                </a:lnTo>
                <a:lnTo>
                  <a:pt x="720725" y="139065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561222" y="579506"/>
            <a:ext cx="6738557" cy="665285"/>
          </a:xfrm>
          <a:prstGeom prst="rect">
            <a:avLst/>
          </a:prstGeom>
        </p:spPr>
        <p:txBody>
          <a:bodyPr wrap="square" anchor="t" anchorCtr="0">
            <a:noAutofit/>
          </a:bodyPr>
          <a:lstStyle>
            <a:lvl1pPr algn="l">
              <a:lnSpc>
                <a:spcPct val="90000"/>
              </a:lnSpc>
              <a:defRPr sz="4400" b="0" i="0">
                <a:solidFill>
                  <a:schemeClr val="bg1"/>
                </a:solidFill>
                <a:latin typeface="Neris Thin" panose="00000300000000000000" pitchFamily="50" charset="0"/>
                <a:ea typeface="Gulim" pitchFamily="34" charset="-127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32" hasCustomPrompt="1"/>
          </p:nvPr>
        </p:nvSpPr>
        <p:spPr>
          <a:xfrm>
            <a:off x="561222" y="1124365"/>
            <a:ext cx="5480421" cy="240851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l">
              <a:lnSpc>
                <a:spcPct val="90000"/>
              </a:lnSpc>
              <a:spcBef>
                <a:spcPts val="1200"/>
              </a:spcBef>
              <a:buNone/>
              <a:defRPr sz="1200" b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id-ID" dirty="0"/>
              <a:t>Lorem Ipsum Dolor sit Amet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8288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132286" cy="6858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5" name="Pentagon 4"/>
          <p:cNvSpPr/>
          <p:nvPr userDrawn="1"/>
        </p:nvSpPr>
        <p:spPr>
          <a:xfrm rot="5400000">
            <a:off x="9063692" y="88902"/>
            <a:ext cx="549275" cy="371475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TextBox 5"/>
          <p:cNvSpPr txBox="1"/>
          <p:nvPr userDrawn="1"/>
        </p:nvSpPr>
        <p:spPr>
          <a:xfrm>
            <a:off x="9110672" y="56560"/>
            <a:ext cx="4553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16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6002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5" grpId="0" animBg="1"/>
      <p:bldP spid="6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61222" y="579506"/>
            <a:ext cx="8777108" cy="665285"/>
          </a:xfrm>
          <a:prstGeom prst="rect">
            <a:avLst/>
          </a:prstGeom>
        </p:spPr>
        <p:txBody>
          <a:bodyPr wrap="square" anchor="t" anchorCtr="0">
            <a:noAutofit/>
          </a:bodyPr>
          <a:lstStyle>
            <a:lvl1pPr algn="ctr">
              <a:lnSpc>
                <a:spcPct val="90000"/>
              </a:lnSpc>
              <a:defRPr sz="4400" b="0" i="0">
                <a:solidFill>
                  <a:schemeClr val="bg1"/>
                </a:solidFill>
                <a:latin typeface="Neris Thin" panose="00000300000000000000" pitchFamily="50" charset="0"/>
                <a:ea typeface="Gulim" pitchFamily="34" charset="-127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Text Placeholder 8"/>
          <p:cNvSpPr>
            <a:spLocks noGrp="1"/>
          </p:cNvSpPr>
          <p:nvPr>
            <p:ph type="body" sz="quarter" idx="32" hasCustomPrompt="1"/>
          </p:nvPr>
        </p:nvSpPr>
        <p:spPr>
          <a:xfrm>
            <a:off x="1380596" y="1124365"/>
            <a:ext cx="7138360" cy="240851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lnSpc>
                <a:spcPct val="90000"/>
              </a:lnSpc>
              <a:spcBef>
                <a:spcPts val="1200"/>
              </a:spcBef>
              <a:buNone/>
              <a:defRPr sz="1200" b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id-ID" dirty="0"/>
              <a:t>Lorem Ipsum Dolor sit Amet</a:t>
            </a:r>
            <a:endParaRPr lang="en-US" dirty="0"/>
          </a:p>
        </p:txBody>
      </p:sp>
      <p:sp>
        <p:nvSpPr>
          <p:cNvPr id="4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561222" y="1997242"/>
            <a:ext cx="4531897" cy="2875547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7" name="Pentagon 6"/>
          <p:cNvSpPr/>
          <p:nvPr userDrawn="1"/>
        </p:nvSpPr>
        <p:spPr>
          <a:xfrm rot="5400000">
            <a:off x="9063692" y="88902"/>
            <a:ext cx="549275" cy="371475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TextBox 7"/>
          <p:cNvSpPr txBox="1"/>
          <p:nvPr userDrawn="1"/>
        </p:nvSpPr>
        <p:spPr>
          <a:xfrm>
            <a:off x="9110672" y="56560"/>
            <a:ext cx="4553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16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942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/>
      <p:bldP spid="7" grpId="0" animBg="1"/>
      <p:bldP spid="8" grpId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561222" y="579506"/>
            <a:ext cx="8777108" cy="665285"/>
          </a:xfrm>
          <a:prstGeom prst="rect">
            <a:avLst/>
          </a:prstGeom>
        </p:spPr>
        <p:txBody>
          <a:bodyPr wrap="square" anchor="t" anchorCtr="0">
            <a:noAutofit/>
          </a:bodyPr>
          <a:lstStyle>
            <a:lvl1pPr algn="ctr">
              <a:lnSpc>
                <a:spcPct val="90000"/>
              </a:lnSpc>
              <a:defRPr sz="4400" b="0" i="0">
                <a:solidFill>
                  <a:schemeClr val="tx1">
                    <a:lumMod val="65000"/>
                    <a:lumOff val="35000"/>
                  </a:schemeClr>
                </a:solidFill>
                <a:latin typeface="Neris Thin" panose="00000300000000000000" pitchFamily="50" charset="0"/>
                <a:ea typeface="Gulim" pitchFamily="34" charset="-127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32" hasCustomPrompt="1"/>
          </p:nvPr>
        </p:nvSpPr>
        <p:spPr>
          <a:xfrm>
            <a:off x="1380596" y="1124365"/>
            <a:ext cx="7138360" cy="240851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lnSpc>
                <a:spcPct val="90000"/>
              </a:lnSpc>
              <a:spcBef>
                <a:spcPts val="1200"/>
              </a:spcBef>
              <a:buNone/>
              <a:defRPr sz="1200" b="0" baseline="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id-ID" dirty="0"/>
              <a:t>Lorem Ipsum Dolor sit Amet</a:t>
            </a:r>
            <a:endParaRPr lang="en-US" dirty="0"/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" y="1910074"/>
            <a:ext cx="3538789" cy="2575862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33"/>
          </p:nvPr>
        </p:nvSpPr>
        <p:spPr>
          <a:xfrm>
            <a:off x="6367211" y="1910074"/>
            <a:ext cx="3538789" cy="2575862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12" name="Pentagon 11"/>
          <p:cNvSpPr/>
          <p:nvPr userDrawn="1"/>
        </p:nvSpPr>
        <p:spPr>
          <a:xfrm rot="5400000">
            <a:off x="9063692" y="88902"/>
            <a:ext cx="549275" cy="371475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" name="TextBox 12"/>
          <p:cNvSpPr txBox="1"/>
          <p:nvPr userDrawn="1"/>
        </p:nvSpPr>
        <p:spPr>
          <a:xfrm>
            <a:off x="9110672" y="56560"/>
            <a:ext cx="4553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16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89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/>
      <p:bldP spid="11" grpId="0"/>
      <p:bldP spid="12" grpId="0" animBg="1"/>
      <p:bldP spid="13" grpId="0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352675" y="1143000"/>
            <a:ext cx="3921125" cy="1143000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alpha val="88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Rectangle 3"/>
          <p:cNvSpPr/>
          <p:nvPr userDrawn="1"/>
        </p:nvSpPr>
        <p:spPr>
          <a:xfrm>
            <a:off x="1052513" y="2286000"/>
            <a:ext cx="3910806" cy="1143000"/>
          </a:xfrm>
          <a:prstGeom prst="rect">
            <a:avLst/>
          </a:prstGeom>
          <a:gradFill>
            <a:gsLst>
              <a:gs pos="100000">
                <a:schemeClr val="accent3">
                  <a:lumMod val="75000"/>
                  <a:alpha val="89000"/>
                </a:schemeClr>
              </a:gs>
              <a:gs pos="0">
                <a:schemeClr val="accent3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Rectangle 4"/>
          <p:cNvSpPr/>
          <p:nvPr userDrawn="1"/>
        </p:nvSpPr>
        <p:spPr>
          <a:xfrm>
            <a:off x="2352675" y="3429000"/>
            <a:ext cx="3921125" cy="1143000"/>
          </a:xfrm>
          <a:prstGeom prst="rect">
            <a:avLst/>
          </a:prstGeom>
          <a:gradFill>
            <a:gsLst>
              <a:gs pos="0">
                <a:schemeClr val="accent4">
                  <a:lumMod val="75000"/>
                  <a:alpha val="98000"/>
                </a:schemeClr>
              </a:gs>
              <a:gs pos="100000">
                <a:schemeClr val="accent4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Rectangle 5"/>
          <p:cNvSpPr/>
          <p:nvPr userDrawn="1"/>
        </p:nvSpPr>
        <p:spPr>
          <a:xfrm>
            <a:off x="1052513" y="4572000"/>
            <a:ext cx="3910806" cy="1143000"/>
          </a:xfrm>
          <a:prstGeom prst="rect">
            <a:avLst/>
          </a:prstGeom>
          <a:gradFill>
            <a:gsLst>
              <a:gs pos="100000">
                <a:schemeClr val="accent6">
                  <a:lumMod val="75000"/>
                  <a:alpha val="93000"/>
                </a:schemeClr>
              </a:gs>
              <a:gs pos="0">
                <a:schemeClr val="accent6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33"/>
          </p:nvPr>
        </p:nvSpPr>
        <p:spPr>
          <a:xfrm>
            <a:off x="3652837" y="0"/>
            <a:ext cx="130016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38"/>
          </p:nvPr>
        </p:nvSpPr>
        <p:spPr>
          <a:xfrm>
            <a:off x="3652837" y="5715000"/>
            <a:ext cx="130016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39"/>
          </p:nvPr>
        </p:nvSpPr>
        <p:spPr>
          <a:xfrm>
            <a:off x="4953000" y="0"/>
            <a:ext cx="130016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44"/>
          </p:nvPr>
        </p:nvSpPr>
        <p:spPr>
          <a:xfrm>
            <a:off x="4953000" y="5715000"/>
            <a:ext cx="130016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45"/>
          </p:nvPr>
        </p:nvSpPr>
        <p:spPr>
          <a:xfrm>
            <a:off x="6253162" y="0"/>
            <a:ext cx="130016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47"/>
          </p:nvPr>
        </p:nvSpPr>
        <p:spPr>
          <a:xfrm>
            <a:off x="6253162" y="2286000"/>
            <a:ext cx="130016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13" name="Picture Placeholder 7"/>
          <p:cNvSpPr>
            <a:spLocks noGrp="1"/>
          </p:cNvSpPr>
          <p:nvPr>
            <p:ph type="pic" sz="quarter" idx="49"/>
          </p:nvPr>
        </p:nvSpPr>
        <p:spPr>
          <a:xfrm>
            <a:off x="6253162" y="4572000"/>
            <a:ext cx="130016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14" name="Picture Placeholder 7"/>
          <p:cNvSpPr>
            <a:spLocks noGrp="1"/>
          </p:cNvSpPr>
          <p:nvPr>
            <p:ph type="pic" sz="quarter" idx="50"/>
          </p:nvPr>
        </p:nvSpPr>
        <p:spPr>
          <a:xfrm>
            <a:off x="6253162" y="5715000"/>
            <a:ext cx="130016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15" name="Picture Placeholder 7"/>
          <p:cNvSpPr>
            <a:spLocks noGrp="1"/>
          </p:cNvSpPr>
          <p:nvPr>
            <p:ph type="pic" sz="quarter" idx="51"/>
          </p:nvPr>
        </p:nvSpPr>
        <p:spPr>
          <a:xfrm>
            <a:off x="7553325" y="0"/>
            <a:ext cx="130016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16" name="Picture Placeholder 7"/>
          <p:cNvSpPr>
            <a:spLocks noGrp="1"/>
          </p:cNvSpPr>
          <p:nvPr>
            <p:ph type="pic" sz="quarter" idx="52"/>
          </p:nvPr>
        </p:nvSpPr>
        <p:spPr>
          <a:xfrm>
            <a:off x="7553325" y="1143000"/>
            <a:ext cx="130016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17" name="Picture Placeholder 7"/>
          <p:cNvSpPr>
            <a:spLocks noGrp="1"/>
          </p:cNvSpPr>
          <p:nvPr>
            <p:ph type="pic" sz="quarter" idx="53"/>
          </p:nvPr>
        </p:nvSpPr>
        <p:spPr>
          <a:xfrm>
            <a:off x="7553325" y="2286000"/>
            <a:ext cx="130016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18" name="Picture Placeholder 7"/>
          <p:cNvSpPr>
            <a:spLocks noGrp="1"/>
          </p:cNvSpPr>
          <p:nvPr>
            <p:ph type="pic" sz="quarter" idx="54"/>
          </p:nvPr>
        </p:nvSpPr>
        <p:spPr>
          <a:xfrm>
            <a:off x="7553325" y="3429000"/>
            <a:ext cx="130016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19" name="Picture Placeholder 7"/>
          <p:cNvSpPr>
            <a:spLocks noGrp="1"/>
          </p:cNvSpPr>
          <p:nvPr>
            <p:ph type="pic" sz="quarter" idx="55"/>
          </p:nvPr>
        </p:nvSpPr>
        <p:spPr>
          <a:xfrm>
            <a:off x="7553325" y="4572000"/>
            <a:ext cx="130016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20" name="Picture Placeholder 7"/>
          <p:cNvSpPr>
            <a:spLocks noGrp="1"/>
          </p:cNvSpPr>
          <p:nvPr>
            <p:ph type="pic" sz="quarter" idx="56"/>
          </p:nvPr>
        </p:nvSpPr>
        <p:spPr>
          <a:xfrm>
            <a:off x="7553325" y="5715000"/>
            <a:ext cx="130016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21" name="Picture Placeholder 7"/>
          <p:cNvSpPr>
            <a:spLocks noGrp="1"/>
          </p:cNvSpPr>
          <p:nvPr>
            <p:ph type="pic" sz="quarter" idx="57"/>
          </p:nvPr>
        </p:nvSpPr>
        <p:spPr>
          <a:xfrm>
            <a:off x="1052512" y="0"/>
            <a:ext cx="130016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22" name="Picture Placeholder 7"/>
          <p:cNvSpPr>
            <a:spLocks noGrp="1"/>
          </p:cNvSpPr>
          <p:nvPr>
            <p:ph type="pic" sz="quarter" idx="58"/>
          </p:nvPr>
        </p:nvSpPr>
        <p:spPr>
          <a:xfrm>
            <a:off x="1052512" y="1143000"/>
            <a:ext cx="130016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23" name="Picture Placeholder 7"/>
          <p:cNvSpPr>
            <a:spLocks noGrp="1"/>
          </p:cNvSpPr>
          <p:nvPr>
            <p:ph type="pic" sz="quarter" idx="59"/>
          </p:nvPr>
        </p:nvSpPr>
        <p:spPr>
          <a:xfrm>
            <a:off x="4963319" y="2286000"/>
            <a:ext cx="130016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24" name="Picture Placeholder 7"/>
          <p:cNvSpPr>
            <a:spLocks noGrp="1"/>
          </p:cNvSpPr>
          <p:nvPr>
            <p:ph type="pic" sz="quarter" idx="60"/>
          </p:nvPr>
        </p:nvSpPr>
        <p:spPr>
          <a:xfrm>
            <a:off x="1052512" y="3429000"/>
            <a:ext cx="130016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25" name="Picture Placeholder 7"/>
          <p:cNvSpPr>
            <a:spLocks noGrp="1"/>
          </p:cNvSpPr>
          <p:nvPr>
            <p:ph type="pic" sz="quarter" idx="61"/>
          </p:nvPr>
        </p:nvSpPr>
        <p:spPr>
          <a:xfrm>
            <a:off x="4963319" y="4572000"/>
            <a:ext cx="130016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26" name="Picture Placeholder 7"/>
          <p:cNvSpPr>
            <a:spLocks noGrp="1"/>
          </p:cNvSpPr>
          <p:nvPr>
            <p:ph type="pic" sz="quarter" idx="62"/>
          </p:nvPr>
        </p:nvSpPr>
        <p:spPr>
          <a:xfrm>
            <a:off x="1052512" y="5715000"/>
            <a:ext cx="130016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27" name="Picture Placeholder 7"/>
          <p:cNvSpPr>
            <a:spLocks noGrp="1"/>
          </p:cNvSpPr>
          <p:nvPr>
            <p:ph type="pic" sz="quarter" idx="63"/>
          </p:nvPr>
        </p:nvSpPr>
        <p:spPr>
          <a:xfrm>
            <a:off x="2352675" y="0"/>
            <a:ext cx="130016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28" name="Picture Placeholder 7"/>
          <p:cNvSpPr>
            <a:spLocks noGrp="1"/>
          </p:cNvSpPr>
          <p:nvPr>
            <p:ph type="pic" sz="quarter" idx="64"/>
          </p:nvPr>
        </p:nvSpPr>
        <p:spPr>
          <a:xfrm>
            <a:off x="6263481" y="1143000"/>
            <a:ext cx="130016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29" name="Picture Placeholder 7"/>
          <p:cNvSpPr>
            <a:spLocks noGrp="1"/>
          </p:cNvSpPr>
          <p:nvPr>
            <p:ph type="pic" sz="quarter" idx="66"/>
          </p:nvPr>
        </p:nvSpPr>
        <p:spPr>
          <a:xfrm>
            <a:off x="6263481" y="3429000"/>
            <a:ext cx="130016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30" name="Picture Placeholder 7"/>
          <p:cNvSpPr>
            <a:spLocks noGrp="1"/>
          </p:cNvSpPr>
          <p:nvPr>
            <p:ph type="pic" sz="quarter" idx="68"/>
          </p:nvPr>
        </p:nvSpPr>
        <p:spPr>
          <a:xfrm>
            <a:off x="2352675" y="5715000"/>
            <a:ext cx="130016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31" name="Picture Placeholder 7"/>
          <p:cNvSpPr>
            <a:spLocks noGrp="1"/>
          </p:cNvSpPr>
          <p:nvPr>
            <p:ph type="pic" sz="quarter" idx="69"/>
          </p:nvPr>
        </p:nvSpPr>
        <p:spPr>
          <a:xfrm>
            <a:off x="0" y="0"/>
            <a:ext cx="105251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32" name="Picture Placeholder 7"/>
          <p:cNvSpPr>
            <a:spLocks noGrp="1"/>
          </p:cNvSpPr>
          <p:nvPr>
            <p:ph type="pic" sz="quarter" idx="70"/>
          </p:nvPr>
        </p:nvSpPr>
        <p:spPr>
          <a:xfrm>
            <a:off x="0" y="1143000"/>
            <a:ext cx="105251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33" name="Picture Placeholder 7"/>
          <p:cNvSpPr>
            <a:spLocks noGrp="1"/>
          </p:cNvSpPr>
          <p:nvPr>
            <p:ph type="pic" sz="quarter" idx="71"/>
          </p:nvPr>
        </p:nvSpPr>
        <p:spPr>
          <a:xfrm>
            <a:off x="0" y="2286000"/>
            <a:ext cx="105251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34" name="Picture Placeholder 7"/>
          <p:cNvSpPr>
            <a:spLocks noGrp="1"/>
          </p:cNvSpPr>
          <p:nvPr>
            <p:ph type="pic" sz="quarter" idx="72"/>
          </p:nvPr>
        </p:nvSpPr>
        <p:spPr>
          <a:xfrm>
            <a:off x="0" y="3429000"/>
            <a:ext cx="105251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35" name="Picture Placeholder 7"/>
          <p:cNvSpPr>
            <a:spLocks noGrp="1"/>
          </p:cNvSpPr>
          <p:nvPr>
            <p:ph type="pic" sz="quarter" idx="73"/>
          </p:nvPr>
        </p:nvSpPr>
        <p:spPr>
          <a:xfrm>
            <a:off x="0" y="4572000"/>
            <a:ext cx="105251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36" name="Picture Placeholder 7"/>
          <p:cNvSpPr>
            <a:spLocks noGrp="1"/>
          </p:cNvSpPr>
          <p:nvPr>
            <p:ph type="pic" sz="quarter" idx="74"/>
          </p:nvPr>
        </p:nvSpPr>
        <p:spPr>
          <a:xfrm>
            <a:off x="0" y="5715000"/>
            <a:ext cx="105251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37" name="Picture Placeholder 7"/>
          <p:cNvSpPr>
            <a:spLocks noGrp="1"/>
          </p:cNvSpPr>
          <p:nvPr>
            <p:ph type="pic" sz="quarter" idx="75"/>
          </p:nvPr>
        </p:nvSpPr>
        <p:spPr>
          <a:xfrm>
            <a:off x="8853487" y="0"/>
            <a:ext cx="105251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38" name="Picture Placeholder 7"/>
          <p:cNvSpPr>
            <a:spLocks noGrp="1"/>
          </p:cNvSpPr>
          <p:nvPr>
            <p:ph type="pic" sz="quarter" idx="76"/>
          </p:nvPr>
        </p:nvSpPr>
        <p:spPr>
          <a:xfrm>
            <a:off x="8853487" y="1143000"/>
            <a:ext cx="105251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39" name="Picture Placeholder 7"/>
          <p:cNvSpPr>
            <a:spLocks noGrp="1"/>
          </p:cNvSpPr>
          <p:nvPr>
            <p:ph type="pic" sz="quarter" idx="77"/>
          </p:nvPr>
        </p:nvSpPr>
        <p:spPr>
          <a:xfrm>
            <a:off x="8853487" y="2286000"/>
            <a:ext cx="105251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40" name="Picture Placeholder 7"/>
          <p:cNvSpPr>
            <a:spLocks noGrp="1"/>
          </p:cNvSpPr>
          <p:nvPr>
            <p:ph type="pic" sz="quarter" idx="78"/>
          </p:nvPr>
        </p:nvSpPr>
        <p:spPr>
          <a:xfrm>
            <a:off x="8853487" y="3429000"/>
            <a:ext cx="105251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41" name="Picture Placeholder 7"/>
          <p:cNvSpPr>
            <a:spLocks noGrp="1"/>
          </p:cNvSpPr>
          <p:nvPr>
            <p:ph type="pic" sz="quarter" idx="79"/>
          </p:nvPr>
        </p:nvSpPr>
        <p:spPr>
          <a:xfrm>
            <a:off x="8853487" y="4572000"/>
            <a:ext cx="105251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42" name="Picture Placeholder 7"/>
          <p:cNvSpPr>
            <a:spLocks noGrp="1"/>
          </p:cNvSpPr>
          <p:nvPr>
            <p:ph type="pic" sz="quarter" idx="80"/>
          </p:nvPr>
        </p:nvSpPr>
        <p:spPr>
          <a:xfrm>
            <a:off x="8853487" y="5715000"/>
            <a:ext cx="105251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95511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7"/>
          <p:cNvSpPr>
            <a:spLocks noGrp="1"/>
          </p:cNvSpPr>
          <p:nvPr>
            <p:ph type="pic" sz="quarter" idx="33"/>
          </p:nvPr>
        </p:nvSpPr>
        <p:spPr>
          <a:xfrm>
            <a:off x="3652837" y="0"/>
            <a:ext cx="130016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39"/>
          </p:nvPr>
        </p:nvSpPr>
        <p:spPr>
          <a:xfrm>
            <a:off x="4953000" y="0"/>
            <a:ext cx="130016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45"/>
          </p:nvPr>
        </p:nvSpPr>
        <p:spPr>
          <a:xfrm>
            <a:off x="6253162" y="0"/>
            <a:ext cx="130016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51"/>
          </p:nvPr>
        </p:nvSpPr>
        <p:spPr>
          <a:xfrm>
            <a:off x="7553325" y="0"/>
            <a:ext cx="130016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57"/>
          </p:nvPr>
        </p:nvSpPr>
        <p:spPr>
          <a:xfrm>
            <a:off x="1052512" y="0"/>
            <a:ext cx="130016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63"/>
          </p:nvPr>
        </p:nvSpPr>
        <p:spPr>
          <a:xfrm>
            <a:off x="2352675" y="0"/>
            <a:ext cx="130016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69"/>
          </p:nvPr>
        </p:nvSpPr>
        <p:spPr>
          <a:xfrm>
            <a:off x="0" y="0"/>
            <a:ext cx="105251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75"/>
          </p:nvPr>
        </p:nvSpPr>
        <p:spPr>
          <a:xfrm>
            <a:off x="8853487" y="0"/>
            <a:ext cx="105251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13" name="Picture Placeholder 7"/>
          <p:cNvSpPr>
            <a:spLocks noGrp="1"/>
          </p:cNvSpPr>
          <p:nvPr>
            <p:ph type="pic" sz="quarter" idx="76"/>
          </p:nvPr>
        </p:nvSpPr>
        <p:spPr>
          <a:xfrm>
            <a:off x="3658736" y="1153883"/>
            <a:ext cx="130016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14" name="Picture Placeholder 7"/>
          <p:cNvSpPr>
            <a:spLocks noGrp="1"/>
          </p:cNvSpPr>
          <p:nvPr>
            <p:ph type="pic" sz="quarter" idx="77"/>
          </p:nvPr>
        </p:nvSpPr>
        <p:spPr>
          <a:xfrm>
            <a:off x="4958899" y="1153883"/>
            <a:ext cx="130016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15" name="Picture Placeholder 7"/>
          <p:cNvSpPr>
            <a:spLocks noGrp="1"/>
          </p:cNvSpPr>
          <p:nvPr>
            <p:ph type="pic" sz="quarter" idx="78"/>
          </p:nvPr>
        </p:nvSpPr>
        <p:spPr>
          <a:xfrm>
            <a:off x="6259061" y="1153883"/>
            <a:ext cx="130016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16" name="Picture Placeholder 7"/>
          <p:cNvSpPr>
            <a:spLocks noGrp="1"/>
          </p:cNvSpPr>
          <p:nvPr>
            <p:ph type="pic" sz="quarter" idx="79"/>
          </p:nvPr>
        </p:nvSpPr>
        <p:spPr>
          <a:xfrm>
            <a:off x="7559224" y="1153883"/>
            <a:ext cx="130016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17" name="Picture Placeholder 7"/>
          <p:cNvSpPr>
            <a:spLocks noGrp="1"/>
          </p:cNvSpPr>
          <p:nvPr>
            <p:ph type="pic" sz="quarter" idx="80"/>
          </p:nvPr>
        </p:nvSpPr>
        <p:spPr>
          <a:xfrm>
            <a:off x="1058411" y="1153883"/>
            <a:ext cx="130016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18" name="Picture Placeholder 7"/>
          <p:cNvSpPr>
            <a:spLocks noGrp="1"/>
          </p:cNvSpPr>
          <p:nvPr>
            <p:ph type="pic" sz="quarter" idx="81"/>
          </p:nvPr>
        </p:nvSpPr>
        <p:spPr>
          <a:xfrm>
            <a:off x="2358573" y="1153883"/>
            <a:ext cx="130016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19" name="Picture Placeholder 7"/>
          <p:cNvSpPr>
            <a:spLocks noGrp="1"/>
          </p:cNvSpPr>
          <p:nvPr>
            <p:ph type="pic" sz="quarter" idx="82"/>
          </p:nvPr>
        </p:nvSpPr>
        <p:spPr>
          <a:xfrm>
            <a:off x="5899" y="1153883"/>
            <a:ext cx="105251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20" name="Picture Placeholder 7"/>
          <p:cNvSpPr>
            <a:spLocks noGrp="1"/>
          </p:cNvSpPr>
          <p:nvPr>
            <p:ph type="pic" sz="quarter" idx="83"/>
          </p:nvPr>
        </p:nvSpPr>
        <p:spPr>
          <a:xfrm>
            <a:off x="8859386" y="1153883"/>
            <a:ext cx="105251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21" name="Picture Placeholder 7"/>
          <p:cNvSpPr>
            <a:spLocks noGrp="1"/>
          </p:cNvSpPr>
          <p:nvPr>
            <p:ph type="pic" sz="quarter" idx="84"/>
          </p:nvPr>
        </p:nvSpPr>
        <p:spPr>
          <a:xfrm>
            <a:off x="3664633" y="2293252"/>
            <a:ext cx="130016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22" name="Picture Placeholder 7"/>
          <p:cNvSpPr>
            <a:spLocks noGrp="1"/>
          </p:cNvSpPr>
          <p:nvPr>
            <p:ph type="pic" sz="quarter" idx="85"/>
          </p:nvPr>
        </p:nvSpPr>
        <p:spPr>
          <a:xfrm>
            <a:off x="4964796" y="2293252"/>
            <a:ext cx="130016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23" name="Picture Placeholder 7"/>
          <p:cNvSpPr>
            <a:spLocks noGrp="1"/>
          </p:cNvSpPr>
          <p:nvPr>
            <p:ph type="pic" sz="quarter" idx="86"/>
          </p:nvPr>
        </p:nvSpPr>
        <p:spPr>
          <a:xfrm>
            <a:off x="6264958" y="2293252"/>
            <a:ext cx="130016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24" name="Picture Placeholder 7"/>
          <p:cNvSpPr>
            <a:spLocks noGrp="1"/>
          </p:cNvSpPr>
          <p:nvPr>
            <p:ph type="pic" sz="quarter" idx="87"/>
          </p:nvPr>
        </p:nvSpPr>
        <p:spPr>
          <a:xfrm>
            <a:off x="7565121" y="2293252"/>
            <a:ext cx="130016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25" name="Picture Placeholder 7"/>
          <p:cNvSpPr>
            <a:spLocks noGrp="1"/>
          </p:cNvSpPr>
          <p:nvPr>
            <p:ph type="pic" sz="quarter" idx="88"/>
          </p:nvPr>
        </p:nvSpPr>
        <p:spPr>
          <a:xfrm>
            <a:off x="1064308" y="2293252"/>
            <a:ext cx="130016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26" name="Picture Placeholder 7"/>
          <p:cNvSpPr>
            <a:spLocks noGrp="1"/>
          </p:cNvSpPr>
          <p:nvPr>
            <p:ph type="pic" sz="quarter" idx="89"/>
          </p:nvPr>
        </p:nvSpPr>
        <p:spPr>
          <a:xfrm>
            <a:off x="2364471" y="2293252"/>
            <a:ext cx="130016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27" name="Picture Placeholder 7"/>
          <p:cNvSpPr>
            <a:spLocks noGrp="1"/>
          </p:cNvSpPr>
          <p:nvPr>
            <p:ph type="pic" sz="quarter" idx="90"/>
          </p:nvPr>
        </p:nvSpPr>
        <p:spPr>
          <a:xfrm>
            <a:off x="11796" y="2293252"/>
            <a:ext cx="105251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28" name="Picture Placeholder 7"/>
          <p:cNvSpPr>
            <a:spLocks noGrp="1"/>
          </p:cNvSpPr>
          <p:nvPr>
            <p:ph type="pic" sz="quarter" idx="91"/>
          </p:nvPr>
        </p:nvSpPr>
        <p:spPr>
          <a:xfrm>
            <a:off x="8865283" y="2293252"/>
            <a:ext cx="1052513" cy="1143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2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070765" y="840014"/>
            <a:ext cx="1753599" cy="2158276"/>
          </a:xfrm>
          <a:prstGeom prst="ellipse">
            <a:avLst/>
          </a:prstGeom>
          <a:ln w="117475">
            <a:solidFill>
              <a:schemeClr val="bg1"/>
            </a:solidFill>
          </a:ln>
        </p:spPr>
        <p:txBody>
          <a:bodyPr/>
          <a:lstStyle>
            <a:lvl1pPr>
              <a:defRPr sz="1800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391135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561222" y="579506"/>
            <a:ext cx="8777108" cy="665285"/>
          </a:xfrm>
          <a:prstGeom prst="rect">
            <a:avLst/>
          </a:prstGeom>
        </p:spPr>
        <p:txBody>
          <a:bodyPr wrap="square" anchor="t" anchorCtr="0">
            <a:noAutofit/>
          </a:bodyPr>
          <a:lstStyle>
            <a:lvl1pPr algn="ctr">
              <a:lnSpc>
                <a:spcPct val="90000"/>
              </a:lnSpc>
              <a:defRPr sz="4400" b="0" i="0">
                <a:solidFill>
                  <a:schemeClr val="tx1">
                    <a:lumMod val="65000"/>
                    <a:lumOff val="35000"/>
                  </a:schemeClr>
                </a:solidFill>
                <a:latin typeface="Neris Thin" panose="00000300000000000000" pitchFamily="50" charset="0"/>
                <a:ea typeface="Gulim" pitchFamily="34" charset="-127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32" hasCustomPrompt="1"/>
          </p:nvPr>
        </p:nvSpPr>
        <p:spPr>
          <a:xfrm>
            <a:off x="1380596" y="1124365"/>
            <a:ext cx="7138360" cy="240851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lnSpc>
                <a:spcPct val="90000"/>
              </a:lnSpc>
              <a:spcBef>
                <a:spcPts val="1200"/>
              </a:spcBef>
              <a:buNone/>
              <a:defRPr sz="1200" b="0" baseline="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id-ID" dirty="0"/>
              <a:t>Lorem Ipsum Dolor sit Amet</a:t>
            </a:r>
            <a:endParaRPr lang="en-US" dirty="0"/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596600" y="1789649"/>
            <a:ext cx="4531897" cy="4301958"/>
          </a:xfrm>
          <a:prstGeom prst="roundRect">
            <a:avLst>
              <a:gd name="adj" fmla="val 3543"/>
            </a:avLst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9832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9906000" cy="4746171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8" name="Pentagon 7"/>
          <p:cNvSpPr/>
          <p:nvPr userDrawn="1"/>
        </p:nvSpPr>
        <p:spPr>
          <a:xfrm rot="16200000">
            <a:off x="4686933" y="6397625"/>
            <a:ext cx="549275" cy="371475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TextBox 6"/>
          <p:cNvSpPr txBox="1"/>
          <p:nvPr userDrawn="1"/>
        </p:nvSpPr>
        <p:spPr>
          <a:xfrm>
            <a:off x="4733912" y="6434500"/>
            <a:ext cx="4553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16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25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" grpId="0" animBg="1"/>
      <p:bldP spid="7" grpId="0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070765" y="840014"/>
            <a:ext cx="1753599" cy="2158276"/>
          </a:xfrm>
          <a:prstGeom prst="ellipse">
            <a:avLst/>
          </a:prstGeom>
          <a:ln w="117475">
            <a:solidFill>
              <a:schemeClr val="accent3"/>
            </a:solidFill>
          </a:ln>
        </p:spPr>
        <p:txBody>
          <a:bodyPr/>
          <a:lstStyle>
            <a:lvl1pPr>
              <a:defRPr sz="1800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66096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2856820" y="-1"/>
            <a:ext cx="7049180" cy="6865257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" fmla="*/ 8360229 w 12192000"/>
              <a:gd name="connsiteY0" fmla="*/ 0 h 6903719"/>
              <a:gd name="connsiteX1" fmla="*/ 12192000 w 12192000"/>
              <a:gd name="connsiteY1" fmla="*/ 45719 h 6903719"/>
              <a:gd name="connsiteX2" fmla="*/ 12192000 w 12192000"/>
              <a:gd name="connsiteY2" fmla="*/ 6903719 h 6903719"/>
              <a:gd name="connsiteX3" fmla="*/ 0 w 12192000"/>
              <a:gd name="connsiteY3" fmla="*/ 6903719 h 6903719"/>
              <a:gd name="connsiteX4" fmla="*/ 8360229 w 12192000"/>
              <a:gd name="connsiteY4" fmla="*/ 0 h 6903719"/>
              <a:gd name="connsiteX0" fmla="*/ 8322129 w 12192000"/>
              <a:gd name="connsiteY0" fmla="*/ 7621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8322129 w 12192000"/>
              <a:gd name="connsiteY4" fmla="*/ 7621 h 6858000"/>
              <a:gd name="connsiteX0" fmla="*/ 3416300 w 7286171"/>
              <a:gd name="connsiteY0" fmla="*/ 7621 h 6858000"/>
              <a:gd name="connsiteX1" fmla="*/ 7286171 w 7286171"/>
              <a:gd name="connsiteY1" fmla="*/ 0 h 6858000"/>
              <a:gd name="connsiteX2" fmla="*/ 7286171 w 7286171"/>
              <a:gd name="connsiteY2" fmla="*/ 6858000 h 6858000"/>
              <a:gd name="connsiteX3" fmla="*/ 0 w 7286171"/>
              <a:gd name="connsiteY3" fmla="*/ 5508172 h 6858000"/>
              <a:gd name="connsiteX4" fmla="*/ 3416300 w 7286171"/>
              <a:gd name="connsiteY4" fmla="*/ 7621 h 6858000"/>
              <a:gd name="connsiteX0" fmla="*/ 3416300 w 7286171"/>
              <a:gd name="connsiteY0" fmla="*/ 7621 h 6969874"/>
              <a:gd name="connsiteX1" fmla="*/ 7286171 w 7286171"/>
              <a:gd name="connsiteY1" fmla="*/ 0 h 6969874"/>
              <a:gd name="connsiteX2" fmla="*/ 7286171 w 7286171"/>
              <a:gd name="connsiteY2" fmla="*/ 6858000 h 6969874"/>
              <a:gd name="connsiteX3" fmla="*/ 957942 w 7286171"/>
              <a:gd name="connsiteY3" fmla="*/ 6865257 h 6969874"/>
              <a:gd name="connsiteX4" fmla="*/ 0 w 7286171"/>
              <a:gd name="connsiteY4" fmla="*/ 5508172 h 6969874"/>
              <a:gd name="connsiteX5" fmla="*/ 3416300 w 7286171"/>
              <a:gd name="connsiteY5" fmla="*/ 7621 h 6969874"/>
              <a:gd name="connsiteX0" fmla="*/ 3416300 w 7286171"/>
              <a:gd name="connsiteY0" fmla="*/ 7621 h 6865257"/>
              <a:gd name="connsiteX1" fmla="*/ 7286171 w 7286171"/>
              <a:gd name="connsiteY1" fmla="*/ 0 h 6865257"/>
              <a:gd name="connsiteX2" fmla="*/ 7286171 w 7286171"/>
              <a:gd name="connsiteY2" fmla="*/ 6858000 h 6865257"/>
              <a:gd name="connsiteX3" fmla="*/ 957942 w 7286171"/>
              <a:gd name="connsiteY3" fmla="*/ 6865257 h 6865257"/>
              <a:gd name="connsiteX4" fmla="*/ 0 w 7286171"/>
              <a:gd name="connsiteY4" fmla="*/ 5508172 h 6865257"/>
              <a:gd name="connsiteX5" fmla="*/ 3416300 w 7286171"/>
              <a:gd name="connsiteY5" fmla="*/ 7621 h 6865257"/>
              <a:gd name="connsiteX0" fmla="*/ 3416300 w 7286171"/>
              <a:gd name="connsiteY0" fmla="*/ 7621 h 6865257"/>
              <a:gd name="connsiteX1" fmla="*/ 7286171 w 7286171"/>
              <a:gd name="connsiteY1" fmla="*/ 0 h 6865257"/>
              <a:gd name="connsiteX2" fmla="*/ 7286171 w 7286171"/>
              <a:gd name="connsiteY2" fmla="*/ 6858000 h 6865257"/>
              <a:gd name="connsiteX3" fmla="*/ 957942 w 7286171"/>
              <a:gd name="connsiteY3" fmla="*/ 6865257 h 6865257"/>
              <a:gd name="connsiteX4" fmla="*/ 0 w 7286171"/>
              <a:gd name="connsiteY4" fmla="*/ 5508172 h 6865257"/>
              <a:gd name="connsiteX5" fmla="*/ 3416300 w 7286171"/>
              <a:gd name="connsiteY5" fmla="*/ 7621 h 6865257"/>
              <a:gd name="connsiteX0" fmla="*/ 3416300 w 7286171"/>
              <a:gd name="connsiteY0" fmla="*/ 7621 h 6865257"/>
              <a:gd name="connsiteX1" fmla="*/ 7286171 w 7286171"/>
              <a:gd name="connsiteY1" fmla="*/ 0 h 6865257"/>
              <a:gd name="connsiteX2" fmla="*/ 7286171 w 7286171"/>
              <a:gd name="connsiteY2" fmla="*/ 6858000 h 6865257"/>
              <a:gd name="connsiteX3" fmla="*/ 957942 w 7286171"/>
              <a:gd name="connsiteY3" fmla="*/ 6865257 h 6865257"/>
              <a:gd name="connsiteX4" fmla="*/ 0 w 7286171"/>
              <a:gd name="connsiteY4" fmla="*/ 5508172 h 6865257"/>
              <a:gd name="connsiteX5" fmla="*/ 3416300 w 7286171"/>
              <a:gd name="connsiteY5" fmla="*/ 7621 h 6865257"/>
              <a:gd name="connsiteX0" fmla="*/ 3416300 w 7286171"/>
              <a:gd name="connsiteY0" fmla="*/ 7621 h 6865257"/>
              <a:gd name="connsiteX1" fmla="*/ 7286171 w 7286171"/>
              <a:gd name="connsiteY1" fmla="*/ 0 h 6865257"/>
              <a:gd name="connsiteX2" fmla="*/ 7286171 w 7286171"/>
              <a:gd name="connsiteY2" fmla="*/ 6858000 h 6865257"/>
              <a:gd name="connsiteX3" fmla="*/ 957942 w 7286171"/>
              <a:gd name="connsiteY3" fmla="*/ 6865257 h 6865257"/>
              <a:gd name="connsiteX4" fmla="*/ 0 w 7286171"/>
              <a:gd name="connsiteY4" fmla="*/ 5508172 h 6865257"/>
              <a:gd name="connsiteX5" fmla="*/ 3416300 w 7286171"/>
              <a:gd name="connsiteY5" fmla="*/ 7621 h 6865257"/>
              <a:gd name="connsiteX0" fmla="*/ 3967843 w 7837714"/>
              <a:gd name="connsiteY0" fmla="*/ 7621 h 6865257"/>
              <a:gd name="connsiteX1" fmla="*/ 7837714 w 7837714"/>
              <a:gd name="connsiteY1" fmla="*/ 0 h 6865257"/>
              <a:gd name="connsiteX2" fmla="*/ 7837714 w 7837714"/>
              <a:gd name="connsiteY2" fmla="*/ 6858000 h 6865257"/>
              <a:gd name="connsiteX3" fmla="*/ 1509485 w 7837714"/>
              <a:gd name="connsiteY3" fmla="*/ 6865257 h 6865257"/>
              <a:gd name="connsiteX4" fmla="*/ 0 w 7837714"/>
              <a:gd name="connsiteY4" fmla="*/ 5638800 h 6865257"/>
              <a:gd name="connsiteX5" fmla="*/ 3967843 w 7837714"/>
              <a:gd name="connsiteY5" fmla="*/ 7621 h 6865257"/>
              <a:gd name="connsiteX0" fmla="*/ 5070929 w 7837714"/>
              <a:gd name="connsiteY0" fmla="*/ 7621 h 6865257"/>
              <a:gd name="connsiteX1" fmla="*/ 7837714 w 7837714"/>
              <a:gd name="connsiteY1" fmla="*/ 0 h 6865257"/>
              <a:gd name="connsiteX2" fmla="*/ 7837714 w 7837714"/>
              <a:gd name="connsiteY2" fmla="*/ 6858000 h 6865257"/>
              <a:gd name="connsiteX3" fmla="*/ 1509485 w 7837714"/>
              <a:gd name="connsiteY3" fmla="*/ 6865257 h 6865257"/>
              <a:gd name="connsiteX4" fmla="*/ 0 w 7837714"/>
              <a:gd name="connsiteY4" fmla="*/ 5638800 h 6865257"/>
              <a:gd name="connsiteX5" fmla="*/ 5070929 w 7837714"/>
              <a:gd name="connsiteY5" fmla="*/ 7621 h 6865257"/>
              <a:gd name="connsiteX0" fmla="*/ 5909129 w 8675914"/>
              <a:gd name="connsiteY0" fmla="*/ 7621 h 6865257"/>
              <a:gd name="connsiteX1" fmla="*/ 8675914 w 8675914"/>
              <a:gd name="connsiteY1" fmla="*/ 0 h 6865257"/>
              <a:gd name="connsiteX2" fmla="*/ 8675914 w 8675914"/>
              <a:gd name="connsiteY2" fmla="*/ 6858000 h 6865257"/>
              <a:gd name="connsiteX3" fmla="*/ 2347685 w 8675914"/>
              <a:gd name="connsiteY3" fmla="*/ 6865257 h 6865257"/>
              <a:gd name="connsiteX4" fmla="*/ 0 w 8675914"/>
              <a:gd name="connsiteY4" fmla="*/ 5600700 h 6865257"/>
              <a:gd name="connsiteX5" fmla="*/ 5909129 w 8675914"/>
              <a:gd name="connsiteY5" fmla="*/ 7621 h 6865257"/>
              <a:gd name="connsiteX0" fmla="*/ 5909129 w 8675914"/>
              <a:gd name="connsiteY0" fmla="*/ 7621 h 6865257"/>
              <a:gd name="connsiteX1" fmla="*/ 8675914 w 8675914"/>
              <a:gd name="connsiteY1" fmla="*/ 0 h 6865257"/>
              <a:gd name="connsiteX2" fmla="*/ 8675914 w 8675914"/>
              <a:gd name="connsiteY2" fmla="*/ 6858000 h 6865257"/>
              <a:gd name="connsiteX3" fmla="*/ 1509485 w 8675914"/>
              <a:gd name="connsiteY3" fmla="*/ 6865257 h 6865257"/>
              <a:gd name="connsiteX4" fmla="*/ 0 w 8675914"/>
              <a:gd name="connsiteY4" fmla="*/ 5600700 h 6865257"/>
              <a:gd name="connsiteX5" fmla="*/ 5909129 w 8675914"/>
              <a:gd name="connsiteY5" fmla="*/ 7621 h 6865257"/>
              <a:gd name="connsiteX0" fmla="*/ 5909129 w 8675914"/>
              <a:gd name="connsiteY0" fmla="*/ 7621 h 6865257"/>
              <a:gd name="connsiteX1" fmla="*/ 8675914 w 8675914"/>
              <a:gd name="connsiteY1" fmla="*/ 0 h 6865257"/>
              <a:gd name="connsiteX2" fmla="*/ 8675914 w 8675914"/>
              <a:gd name="connsiteY2" fmla="*/ 6858000 h 6865257"/>
              <a:gd name="connsiteX3" fmla="*/ 1456145 w 8675914"/>
              <a:gd name="connsiteY3" fmla="*/ 6865257 h 6865257"/>
              <a:gd name="connsiteX4" fmla="*/ 0 w 8675914"/>
              <a:gd name="connsiteY4" fmla="*/ 5600700 h 6865257"/>
              <a:gd name="connsiteX5" fmla="*/ 5909129 w 8675914"/>
              <a:gd name="connsiteY5" fmla="*/ 7621 h 6865257"/>
              <a:gd name="connsiteX0" fmla="*/ 5909129 w 8675914"/>
              <a:gd name="connsiteY0" fmla="*/ 7621 h 6865257"/>
              <a:gd name="connsiteX1" fmla="*/ 8675914 w 8675914"/>
              <a:gd name="connsiteY1" fmla="*/ 0 h 6865257"/>
              <a:gd name="connsiteX2" fmla="*/ 8675914 w 8675914"/>
              <a:gd name="connsiteY2" fmla="*/ 6858000 h 6865257"/>
              <a:gd name="connsiteX3" fmla="*/ 1463765 w 8675914"/>
              <a:gd name="connsiteY3" fmla="*/ 6865257 h 6865257"/>
              <a:gd name="connsiteX4" fmla="*/ 0 w 8675914"/>
              <a:gd name="connsiteY4" fmla="*/ 5600700 h 6865257"/>
              <a:gd name="connsiteX5" fmla="*/ 5909129 w 8675914"/>
              <a:gd name="connsiteY5" fmla="*/ 7621 h 686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75914" h="6865257">
                <a:moveTo>
                  <a:pt x="5909129" y="7621"/>
                </a:moveTo>
                <a:lnTo>
                  <a:pt x="8675914" y="0"/>
                </a:lnTo>
                <a:lnTo>
                  <a:pt x="8675914" y="6858000"/>
                </a:lnTo>
                <a:lnTo>
                  <a:pt x="1463765" y="6865257"/>
                </a:lnTo>
                <a:lnTo>
                  <a:pt x="0" y="5600700"/>
                </a:lnTo>
                <a:lnTo>
                  <a:pt x="5909129" y="7621"/>
                </a:lnTo>
                <a:close/>
              </a:path>
            </a:pathLst>
          </a:cu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1212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1009410"/>
            <a:ext cx="9906000" cy="307022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 dirty="0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2098577" y="1696260"/>
            <a:ext cx="1576189" cy="238337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 dirty="0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2"/>
          </p:nvPr>
        </p:nvSpPr>
        <p:spPr>
          <a:xfrm rot="20828860">
            <a:off x="681194" y="2097714"/>
            <a:ext cx="1356623" cy="278655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 dirty="0"/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2965023" y="4215237"/>
            <a:ext cx="6669741" cy="665285"/>
          </a:xfrm>
          <a:prstGeom prst="rect">
            <a:avLst/>
          </a:prstGeom>
        </p:spPr>
        <p:txBody>
          <a:bodyPr wrap="square" anchor="t" anchorCtr="0">
            <a:noAutofit/>
          </a:bodyPr>
          <a:lstStyle>
            <a:lvl1pPr algn="ctr">
              <a:lnSpc>
                <a:spcPct val="90000"/>
              </a:lnSpc>
              <a:defRPr sz="5000" b="0" i="0">
                <a:solidFill>
                  <a:schemeClr val="tx1">
                    <a:lumMod val="65000"/>
                    <a:lumOff val="35000"/>
                  </a:schemeClr>
                </a:solidFill>
                <a:latin typeface="Bebas Neue" pitchFamily="34" charset="0"/>
                <a:ea typeface="Gulim" pitchFamily="34" charset="-127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32" hasCustomPrompt="1"/>
          </p:nvPr>
        </p:nvSpPr>
        <p:spPr>
          <a:xfrm>
            <a:off x="2965022" y="4895036"/>
            <a:ext cx="6669742" cy="240851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lnSpc>
                <a:spcPct val="90000"/>
              </a:lnSpc>
              <a:spcBef>
                <a:spcPts val="1200"/>
              </a:spcBef>
              <a:buNone/>
              <a:defRPr sz="1600" b="0" baseline="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id-ID" dirty="0"/>
              <a:t>Lorem Ipsum Dolor sit Amet</a:t>
            </a:r>
            <a:endParaRPr lang="en-US" dirty="0"/>
          </a:p>
        </p:txBody>
      </p:sp>
      <p:sp>
        <p:nvSpPr>
          <p:cNvPr id="9" name="Pentagon 8"/>
          <p:cNvSpPr/>
          <p:nvPr userDrawn="1"/>
        </p:nvSpPr>
        <p:spPr>
          <a:xfrm rot="5400000">
            <a:off x="9063692" y="88902"/>
            <a:ext cx="549275" cy="371475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TextBox 9"/>
          <p:cNvSpPr txBox="1"/>
          <p:nvPr userDrawn="1"/>
        </p:nvSpPr>
        <p:spPr>
          <a:xfrm>
            <a:off x="9110672" y="56560"/>
            <a:ext cx="4553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16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033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61222" y="579506"/>
            <a:ext cx="8777108" cy="665285"/>
          </a:xfrm>
          <a:prstGeom prst="rect">
            <a:avLst/>
          </a:prstGeom>
        </p:spPr>
        <p:txBody>
          <a:bodyPr wrap="square" anchor="t" anchorCtr="0">
            <a:noAutofit/>
          </a:bodyPr>
          <a:lstStyle>
            <a:lvl1pPr algn="ctr">
              <a:lnSpc>
                <a:spcPct val="90000"/>
              </a:lnSpc>
              <a:defRPr sz="4400" b="0" i="0">
                <a:solidFill>
                  <a:schemeClr val="bg1"/>
                </a:solidFill>
                <a:latin typeface="Neris Thin" panose="00000300000000000000" pitchFamily="50" charset="0"/>
                <a:ea typeface="Gulim" pitchFamily="34" charset="-127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Text Placeholder 8"/>
          <p:cNvSpPr>
            <a:spLocks noGrp="1"/>
          </p:cNvSpPr>
          <p:nvPr>
            <p:ph type="body" sz="quarter" idx="32" hasCustomPrompt="1"/>
          </p:nvPr>
        </p:nvSpPr>
        <p:spPr>
          <a:xfrm>
            <a:off x="1380596" y="1124365"/>
            <a:ext cx="7138360" cy="240851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lnSpc>
                <a:spcPct val="90000"/>
              </a:lnSpc>
              <a:spcBef>
                <a:spcPts val="1200"/>
              </a:spcBef>
              <a:buNone/>
              <a:defRPr sz="1200" b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id-ID" dirty="0"/>
              <a:t>Lorem Ipsum Dolor sit Amet</a:t>
            </a:r>
            <a:endParaRPr lang="en-US" dirty="0"/>
          </a:p>
        </p:txBody>
      </p:sp>
      <p:sp>
        <p:nvSpPr>
          <p:cNvPr id="4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561221" y="1982267"/>
            <a:ext cx="1452341" cy="2204835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33"/>
          </p:nvPr>
        </p:nvSpPr>
        <p:spPr>
          <a:xfrm>
            <a:off x="561221" y="4372541"/>
            <a:ext cx="1452341" cy="2204835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34"/>
          </p:nvPr>
        </p:nvSpPr>
        <p:spPr>
          <a:xfrm>
            <a:off x="7977687" y="1562115"/>
            <a:ext cx="1452341" cy="2204835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35"/>
          </p:nvPr>
        </p:nvSpPr>
        <p:spPr>
          <a:xfrm>
            <a:off x="7977687" y="3952389"/>
            <a:ext cx="1452341" cy="2204835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1" name="Pentagon 10"/>
          <p:cNvSpPr/>
          <p:nvPr userDrawn="1"/>
        </p:nvSpPr>
        <p:spPr>
          <a:xfrm rot="5400000">
            <a:off x="9063692" y="88902"/>
            <a:ext cx="549275" cy="371475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2" name="TextBox 11"/>
          <p:cNvSpPr txBox="1"/>
          <p:nvPr userDrawn="1"/>
        </p:nvSpPr>
        <p:spPr>
          <a:xfrm>
            <a:off x="9110672" y="56560"/>
            <a:ext cx="4553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16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831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/>
      <p:bldP spid="8" grpId="0"/>
      <p:bldP spid="9" grpId="0"/>
      <p:bldP spid="10" grpId="0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561221" y="1575867"/>
            <a:ext cx="1452341" cy="2204835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33"/>
          </p:nvPr>
        </p:nvSpPr>
        <p:spPr>
          <a:xfrm>
            <a:off x="561221" y="3966141"/>
            <a:ext cx="1452341" cy="2204835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34"/>
          </p:nvPr>
        </p:nvSpPr>
        <p:spPr>
          <a:xfrm>
            <a:off x="7977687" y="1155715"/>
            <a:ext cx="1452341" cy="2204835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35"/>
          </p:nvPr>
        </p:nvSpPr>
        <p:spPr>
          <a:xfrm>
            <a:off x="7977687" y="3545989"/>
            <a:ext cx="1452341" cy="2204835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Pentagon 5"/>
          <p:cNvSpPr/>
          <p:nvPr userDrawn="1"/>
        </p:nvSpPr>
        <p:spPr>
          <a:xfrm rot="5400000">
            <a:off x="9063692" y="88902"/>
            <a:ext cx="549275" cy="371475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TextBox 6"/>
          <p:cNvSpPr txBox="1"/>
          <p:nvPr userDrawn="1"/>
        </p:nvSpPr>
        <p:spPr>
          <a:xfrm>
            <a:off x="9110672" y="56560"/>
            <a:ext cx="4553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16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86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0" grpId="0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507649" y="1910074"/>
            <a:ext cx="2600325" cy="32004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</p:spPr>
        <p:txBody>
          <a:bodyPr>
            <a:normAutofit/>
          </a:bodyPr>
          <a:lstStyle>
            <a:lvl1pPr>
              <a:defRPr sz="1600"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561222" y="579506"/>
            <a:ext cx="8777108" cy="665285"/>
          </a:xfrm>
          <a:prstGeom prst="rect">
            <a:avLst/>
          </a:prstGeom>
        </p:spPr>
        <p:txBody>
          <a:bodyPr wrap="square" anchor="t" anchorCtr="0">
            <a:noAutofit/>
          </a:bodyPr>
          <a:lstStyle>
            <a:lvl1pPr algn="ctr">
              <a:lnSpc>
                <a:spcPct val="90000"/>
              </a:lnSpc>
              <a:defRPr sz="4400" b="0" i="0">
                <a:solidFill>
                  <a:schemeClr val="tx1">
                    <a:lumMod val="65000"/>
                    <a:lumOff val="35000"/>
                  </a:schemeClr>
                </a:solidFill>
                <a:latin typeface="Neris Thin" panose="00000300000000000000" pitchFamily="50" charset="0"/>
                <a:ea typeface="Gulim" pitchFamily="34" charset="-127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32" hasCustomPrompt="1"/>
          </p:nvPr>
        </p:nvSpPr>
        <p:spPr>
          <a:xfrm>
            <a:off x="1380596" y="1124365"/>
            <a:ext cx="7138360" cy="240851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lnSpc>
                <a:spcPct val="90000"/>
              </a:lnSpc>
              <a:spcBef>
                <a:spcPts val="1200"/>
              </a:spcBef>
              <a:buNone/>
              <a:defRPr sz="1200" b="0" baseline="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id-ID" dirty="0"/>
              <a:t>Lorem Ipsum Dolor sit Amet</a:t>
            </a:r>
            <a:endParaRPr lang="en-US" dirty="0"/>
          </a:p>
        </p:txBody>
      </p:sp>
      <p:sp>
        <p:nvSpPr>
          <p:cNvPr id="7" name="Pentagon 6"/>
          <p:cNvSpPr/>
          <p:nvPr userDrawn="1"/>
        </p:nvSpPr>
        <p:spPr>
          <a:xfrm rot="5400000">
            <a:off x="9063692" y="88902"/>
            <a:ext cx="549275" cy="371475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2" name="TextBox 11"/>
          <p:cNvSpPr txBox="1"/>
          <p:nvPr userDrawn="1"/>
        </p:nvSpPr>
        <p:spPr>
          <a:xfrm>
            <a:off x="9110672" y="56560"/>
            <a:ext cx="4553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16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824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/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3652838" y="2264228"/>
            <a:ext cx="2600325" cy="32004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</p:spPr>
        <p:txBody>
          <a:bodyPr>
            <a:normAutofit/>
          </a:bodyPr>
          <a:lstStyle>
            <a:lvl1pPr>
              <a:defRPr sz="1600"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561222" y="579506"/>
            <a:ext cx="8777108" cy="665285"/>
          </a:xfrm>
          <a:prstGeom prst="rect">
            <a:avLst/>
          </a:prstGeom>
        </p:spPr>
        <p:txBody>
          <a:bodyPr wrap="square" anchor="t" anchorCtr="0">
            <a:noAutofit/>
          </a:bodyPr>
          <a:lstStyle>
            <a:lvl1pPr algn="ctr">
              <a:lnSpc>
                <a:spcPct val="90000"/>
              </a:lnSpc>
              <a:defRPr sz="4400" b="0" i="0">
                <a:solidFill>
                  <a:schemeClr val="tx1">
                    <a:lumMod val="65000"/>
                    <a:lumOff val="35000"/>
                  </a:schemeClr>
                </a:solidFill>
                <a:latin typeface="Neris Thin" panose="00000300000000000000" pitchFamily="50" charset="0"/>
                <a:ea typeface="Gulim" pitchFamily="34" charset="-127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32" hasCustomPrompt="1"/>
          </p:nvPr>
        </p:nvSpPr>
        <p:spPr>
          <a:xfrm>
            <a:off x="1380596" y="1124365"/>
            <a:ext cx="7138360" cy="240851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lnSpc>
                <a:spcPct val="90000"/>
              </a:lnSpc>
              <a:spcBef>
                <a:spcPts val="1200"/>
              </a:spcBef>
              <a:buNone/>
              <a:defRPr sz="1200" b="0" baseline="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id-ID" dirty="0"/>
              <a:t>Lorem Ipsum Dolor sit Amet</a:t>
            </a:r>
            <a:endParaRPr lang="en-US" dirty="0"/>
          </a:p>
        </p:txBody>
      </p:sp>
      <p:sp>
        <p:nvSpPr>
          <p:cNvPr id="7" name="Pentagon 6"/>
          <p:cNvSpPr/>
          <p:nvPr userDrawn="1"/>
        </p:nvSpPr>
        <p:spPr>
          <a:xfrm rot="5400000">
            <a:off x="9063692" y="88902"/>
            <a:ext cx="549275" cy="371475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2" name="TextBox 11"/>
          <p:cNvSpPr txBox="1"/>
          <p:nvPr userDrawn="1"/>
        </p:nvSpPr>
        <p:spPr>
          <a:xfrm>
            <a:off x="9110672" y="56560"/>
            <a:ext cx="4553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16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4753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/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561222" y="579506"/>
            <a:ext cx="8777108" cy="665285"/>
          </a:xfrm>
          <a:prstGeom prst="rect">
            <a:avLst/>
          </a:prstGeom>
        </p:spPr>
        <p:txBody>
          <a:bodyPr wrap="square" anchor="t" anchorCtr="0">
            <a:noAutofit/>
          </a:bodyPr>
          <a:lstStyle>
            <a:lvl1pPr algn="ctr">
              <a:lnSpc>
                <a:spcPct val="90000"/>
              </a:lnSpc>
              <a:defRPr sz="4400" b="0" i="0">
                <a:solidFill>
                  <a:schemeClr val="tx1">
                    <a:lumMod val="65000"/>
                    <a:lumOff val="35000"/>
                  </a:schemeClr>
                </a:solidFill>
                <a:latin typeface="Neris Thin" panose="00000300000000000000" pitchFamily="50" charset="0"/>
                <a:ea typeface="Gulim" pitchFamily="34" charset="-127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32" hasCustomPrompt="1"/>
          </p:nvPr>
        </p:nvSpPr>
        <p:spPr>
          <a:xfrm>
            <a:off x="1380596" y="1124365"/>
            <a:ext cx="7138360" cy="240851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lnSpc>
                <a:spcPct val="90000"/>
              </a:lnSpc>
              <a:spcBef>
                <a:spcPts val="1200"/>
              </a:spcBef>
              <a:buNone/>
              <a:defRPr sz="1200" b="0" baseline="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id-ID" dirty="0"/>
              <a:t>Lorem Ipsum Dolor sit Amet</a:t>
            </a:r>
            <a:endParaRPr lang="en-US" dirty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94941" y="2004106"/>
            <a:ext cx="2047500" cy="2520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2755113" y="2004106"/>
            <a:ext cx="2047500" cy="2520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 dirty="0"/>
          </a:p>
        </p:txBody>
      </p:sp>
      <p:sp>
        <p:nvSpPr>
          <p:cNvPr id="13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5115285" y="2004106"/>
            <a:ext cx="2047500" cy="2520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7475457" y="2004106"/>
            <a:ext cx="2047500" cy="25200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15" name="Pentagon 14"/>
          <p:cNvSpPr/>
          <p:nvPr userDrawn="1"/>
        </p:nvSpPr>
        <p:spPr>
          <a:xfrm rot="5400000">
            <a:off x="9063692" y="88902"/>
            <a:ext cx="549275" cy="371475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6" name="TextBox 15"/>
          <p:cNvSpPr txBox="1"/>
          <p:nvPr userDrawn="1"/>
        </p:nvSpPr>
        <p:spPr>
          <a:xfrm>
            <a:off x="9110672" y="56560"/>
            <a:ext cx="4553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16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369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/>
      <p:bldP spid="12" grpId="0"/>
      <p:bldP spid="13" grpId="0"/>
      <p:bldP spid="14" grpId="0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561222" y="579506"/>
            <a:ext cx="8777108" cy="665285"/>
          </a:xfrm>
          <a:prstGeom prst="rect">
            <a:avLst/>
          </a:prstGeom>
        </p:spPr>
        <p:txBody>
          <a:bodyPr wrap="square" anchor="t" anchorCtr="0">
            <a:noAutofit/>
          </a:bodyPr>
          <a:lstStyle>
            <a:lvl1pPr algn="ctr">
              <a:lnSpc>
                <a:spcPct val="90000"/>
              </a:lnSpc>
              <a:defRPr sz="4400" b="0" i="0">
                <a:solidFill>
                  <a:schemeClr val="tx1">
                    <a:lumMod val="65000"/>
                    <a:lumOff val="35000"/>
                  </a:schemeClr>
                </a:solidFill>
                <a:latin typeface="Neris Thin" panose="00000300000000000000" pitchFamily="50" charset="0"/>
                <a:ea typeface="Gulim" pitchFamily="34" charset="-127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32" hasCustomPrompt="1"/>
          </p:nvPr>
        </p:nvSpPr>
        <p:spPr>
          <a:xfrm>
            <a:off x="1380596" y="1124365"/>
            <a:ext cx="7138360" cy="240851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lnSpc>
                <a:spcPct val="90000"/>
              </a:lnSpc>
              <a:spcBef>
                <a:spcPts val="1200"/>
              </a:spcBef>
              <a:buNone/>
              <a:defRPr sz="1200" b="0" baseline="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id-ID" dirty="0"/>
              <a:t>Lorem Ipsum Dolor sit Amet</a:t>
            </a:r>
            <a:endParaRPr lang="en-US" dirty="0"/>
          </a:p>
        </p:txBody>
      </p:sp>
      <p:sp>
        <p:nvSpPr>
          <p:cNvPr id="15" name="Pentagon 14"/>
          <p:cNvSpPr/>
          <p:nvPr userDrawn="1"/>
        </p:nvSpPr>
        <p:spPr>
          <a:xfrm rot="5400000">
            <a:off x="9063692" y="88902"/>
            <a:ext cx="549275" cy="371475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6" name="TextBox 15"/>
          <p:cNvSpPr txBox="1"/>
          <p:nvPr userDrawn="1"/>
        </p:nvSpPr>
        <p:spPr>
          <a:xfrm>
            <a:off x="9110672" y="56560"/>
            <a:ext cx="4553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16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2000" dirty="0">
              <a:solidFill>
                <a:schemeClr val="bg1"/>
              </a:solidFill>
            </a:endParaRPr>
          </a:p>
        </p:txBody>
      </p:sp>
      <p:sp>
        <p:nvSpPr>
          <p:cNvPr id="17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94941" y="2004106"/>
            <a:ext cx="2047500" cy="2520000"/>
          </a:xfrm>
          <a:prstGeom prst="ellipse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18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2755113" y="2004106"/>
            <a:ext cx="2047500" cy="2520000"/>
          </a:xfrm>
          <a:prstGeom prst="ellipse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 dirty="0"/>
          </a:p>
        </p:txBody>
      </p:sp>
      <p:sp>
        <p:nvSpPr>
          <p:cNvPr id="19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5115285" y="2004106"/>
            <a:ext cx="2047500" cy="2520000"/>
          </a:xfrm>
          <a:prstGeom prst="ellipse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20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7475457" y="2004106"/>
            <a:ext cx="2047500" cy="2520000"/>
          </a:xfrm>
          <a:prstGeom prst="ellipse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87789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 nodePh="1">
                                  <p:stCondLst>
                                    <p:cond delay="15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 nodePh="1">
                                  <p:stCondLst>
                                    <p:cond delay="35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/>
      <p:bldP spid="18" grpId="0"/>
      <p:bldP spid="19" grpId="0"/>
      <p:bldP spid="20" grpId="0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-1" y="-1"/>
            <a:ext cx="3268980" cy="6858001"/>
          </a:xfrm>
          <a:prstGeom prst="rect">
            <a:avLst/>
          </a:prstGeom>
          <a:ln w="57150">
            <a:noFill/>
          </a:ln>
        </p:spPr>
        <p:txBody>
          <a:bodyPr>
            <a:normAutofit/>
          </a:bodyPr>
          <a:lstStyle>
            <a:lvl1pPr>
              <a:defRPr sz="1600">
                <a:solidFill>
                  <a:schemeClr val="accent2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3319691" y="3"/>
            <a:ext cx="3268980" cy="6858001"/>
          </a:xfrm>
          <a:prstGeom prst="rect">
            <a:avLst/>
          </a:prstGeom>
          <a:ln w="57150">
            <a:noFill/>
          </a:ln>
        </p:spPr>
        <p:txBody>
          <a:bodyPr>
            <a:normAutofit/>
          </a:bodyPr>
          <a:lstStyle>
            <a:lvl1pPr>
              <a:defRPr sz="1600">
                <a:solidFill>
                  <a:schemeClr val="accent2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6639380" y="3"/>
            <a:ext cx="3268980" cy="6858001"/>
          </a:xfrm>
          <a:prstGeom prst="rect">
            <a:avLst/>
          </a:prstGeom>
          <a:ln w="57150">
            <a:noFill/>
          </a:ln>
        </p:spPr>
        <p:txBody>
          <a:bodyPr>
            <a:normAutofit/>
          </a:bodyPr>
          <a:lstStyle>
            <a:lvl1pPr>
              <a:defRPr sz="1600">
                <a:solidFill>
                  <a:schemeClr val="accent2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-1" y="4757203"/>
            <a:ext cx="3268981" cy="1685333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>
              <a:buNone/>
              <a:defRPr sz="133" baseline="0">
                <a:solidFill>
                  <a:schemeClr val="accent1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.</a:t>
            </a:r>
            <a:endParaRPr lang="id-ID" dirty="0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23" hasCustomPrompt="1"/>
          </p:nvPr>
        </p:nvSpPr>
        <p:spPr>
          <a:xfrm>
            <a:off x="3319693" y="4757203"/>
            <a:ext cx="3268981" cy="168533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/>
          <a:lstStyle>
            <a:lvl1pPr marL="0" indent="0">
              <a:buNone/>
              <a:defRPr sz="133" baseline="0">
                <a:solidFill>
                  <a:schemeClr val="accent1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.</a:t>
            </a:r>
            <a:endParaRPr lang="id-ID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24" hasCustomPrompt="1"/>
          </p:nvPr>
        </p:nvSpPr>
        <p:spPr>
          <a:xfrm>
            <a:off x="6639384" y="4757203"/>
            <a:ext cx="3268981" cy="1685333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/>
          <a:lstStyle>
            <a:lvl1pPr marL="0" indent="0">
              <a:buNone/>
              <a:defRPr sz="133" baseline="0">
                <a:solidFill>
                  <a:schemeClr val="accent1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.</a:t>
            </a:r>
            <a:endParaRPr lang="id-ID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57" hasCustomPrompt="1"/>
          </p:nvPr>
        </p:nvSpPr>
        <p:spPr>
          <a:xfrm>
            <a:off x="82727" y="4923611"/>
            <a:ext cx="1312830" cy="130120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lnSpc>
                <a:spcPct val="90000"/>
              </a:lnSpc>
              <a:spcBef>
                <a:spcPts val="600"/>
              </a:spcBef>
              <a:buNone/>
              <a:defRPr sz="2800" b="0">
                <a:solidFill>
                  <a:schemeClr val="bg1">
                    <a:lumMod val="95000"/>
                  </a:schemeClr>
                </a:solidFill>
                <a:latin typeface="Bebas Neue" panose="020B0606020202050201" pitchFamily="34" charset="0"/>
              </a:defRPr>
            </a:lvl1pPr>
          </a:lstStyle>
          <a:p>
            <a:pPr lvl="0"/>
            <a:r>
              <a:rPr lang="en-US" dirty="0"/>
              <a:t>Edit text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58" hasCustomPrompt="1"/>
          </p:nvPr>
        </p:nvSpPr>
        <p:spPr>
          <a:xfrm>
            <a:off x="1395556" y="4923611"/>
            <a:ext cx="1752897" cy="1301209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600" baseline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id-ID" dirty="0"/>
              <a:t>Edit Text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59" hasCustomPrompt="1"/>
          </p:nvPr>
        </p:nvSpPr>
        <p:spPr>
          <a:xfrm>
            <a:off x="3414211" y="4930870"/>
            <a:ext cx="1312830" cy="130120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lnSpc>
                <a:spcPct val="90000"/>
              </a:lnSpc>
              <a:spcBef>
                <a:spcPts val="600"/>
              </a:spcBef>
              <a:buNone/>
              <a:defRPr sz="2800" b="0">
                <a:solidFill>
                  <a:schemeClr val="bg1">
                    <a:lumMod val="95000"/>
                  </a:schemeClr>
                </a:solidFill>
                <a:latin typeface="Bebas Neue" panose="020B0606020202050201" pitchFamily="34" charset="0"/>
              </a:defRPr>
            </a:lvl1pPr>
          </a:lstStyle>
          <a:p>
            <a:pPr lvl="0"/>
            <a:r>
              <a:rPr lang="en-US" dirty="0"/>
              <a:t>Edit text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60" hasCustomPrompt="1"/>
          </p:nvPr>
        </p:nvSpPr>
        <p:spPr>
          <a:xfrm>
            <a:off x="4727040" y="4930870"/>
            <a:ext cx="1752897" cy="1301209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600" baseline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id-ID" dirty="0"/>
              <a:t>Edit Text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61" hasCustomPrompt="1"/>
          </p:nvPr>
        </p:nvSpPr>
        <p:spPr>
          <a:xfrm>
            <a:off x="6733904" y="4938130"/>
            <a:ext cx="1312830" cy="130120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lnSpc>
                <a:spcPct val="90000"/>
              </a:lnSpc>
              <a:spcBef>
                <a:spcPts val="600"/>
              </a:spcBef>
              <a:buNone/>
              <a:defRPr sz="2800" b="0">
                <a:solidFill>
                  <a:schemeClr val="bg1">
                    <a:lumMod val="95000"/>
                  </a:schemeClr>
                </a:solidFill>
                <a:latin typeface="Bebas Neue" panose="020B0606020202050201" pitchFamily="34" charset="0"/>
              </a:defRPr>
            </a:lvl1pPr>
          </a:lstStyle>
          <a:p>
            <a:pPr lvl="0"/>
            <a:r>
              <a:rPr lang="en-US" dirty="0"/>
              <a:t>Edit text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62" hasCustomPrompt="1"/>
          </p:nvPr>
        </p:nvSpPr>
        <p:spPr>
          <a:xfrm>
            <a:off x="8046733" y="4938130"/>
            <a:ext cx="1752897" cy="1301209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600" baseline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id-ID" dirty="0"/>
              <a:t>Edit Text</a:t>
            </a:r>
          </a:p>
        </p:txBody>
      </p:sp>
    </p:spTree>
    <p:extLst>
      <p:ext uri="{BB962C8B-B14F-4D97-AF65-F5344CB8AC3E}">
        <p14:creationId xmlns:p14="http://schemas.microsoft.com/office/powerpoint/2010/main" val="306924885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4976589" y="3077147"/>
            <a:ext cx="2217057" cy="1770623"/>
          </a:xfrm>
          <a:prstGeom prst="rect">
            <a:avLst/>
          </a:prstGeom>
          <a:ln w="57150">
            <a:noFill/>
          </a:ln>
        </p:spPr>
        <p:txBody>
          <a:bodyPr>
            <a:normAutofit/>
          </a:bodyPr>
          <a:lstStyle>
            <a:lvl1pPr>
              <a:defRPr sz="1600">
                <a:solidFill>
                  <a:schemeClr val="accent2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976586" y="4847776"/>
            <a:ext cx="4929414" cy="2010231"/>
          </a:xfrm>
          <a:prstGeom prst="rect">
            <a:avLst/>
          </a:prstGeom>
          <a:ln w="57150">
            <a:noFill/>
          </a:ln>
        </p:spPr>
        <p:txBody>
          <a:bodyPr>
            <a:normAutofit/>
          </a:bodyPr>
          <a:lstStyle>
            <a:lvl1pPr>
              <a:defRPr sz="1600">
                <a:solidFill>
                  <a:schemeClr val="accent2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2" y="0"/>
            <a:ext cx="2724151" cy="1625600"/>
          </a:xfrm>
          <a:prstGeom prst="rect">
            <a:avLst/>
          </a:prstGeom>
          <a:ln w="57150">
            <a:noFill/>
          </a:ln>
        </p:spPr>
        <p:txBody>
          <a:bodyPr>
            <a:normAutofit/>
          </a:bodyPr>
          <a:lstStyle>
            <a:lvl1pPr>
              <a:defRPr sz="1600">
                <a:solidFill>
                  <a:schemeClr val="accent2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" y="1625607"/>
            <a:ext cx="2724151" cy="3222171"/>
          </a:xfrm>
          <a:prstGeom prst="rect">
            <a:avLst/>
          </a:prstGeom>
          <a:ln w="57150">
            <a:noFill/>
          </a:ln>
        </p:spPr>
        <p:txBody>
          <a:bodyPr>
            <a:normAutofit/>
          </a:bodyPr>
          <a:lstStyle>
            <a:lvl1pPr>
              <a:defRPr sz="1600">
                <a:solidFill>
                  <a:schemeClr val="accent2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-3" y="4847778"/>
            <a:ext cx="4976589" cy="2010229"/>
          </a:xfrm>
          <a:prstGeom prst="rect">
            <a:avLst/>
          </a:prstGeom>
          <a:ln w="57150">
            <a:noFill/>
          </a:ln>
        </p:spPr>
        <p:txBody>
          <a:bodyPr>
            <a:normAutofit/>
          </a:bodyPr>
          <a:lstStyle>
            <a:lvl1pPr>
              <a:defRPr sz="1600">
                <a:solidFill>
                  <a:schemeClr val="accent2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2724153" y="3077029"/>
            <a:ext cx="2252438" cy="1770742"/>
          </a:xfrm>
          <a:prstGeom prst="rect">
            <a:avLst/>
          </a:prstGeom>
          <a:ln w="57150">
            <a:noFill/>
          </a:ln>
        </p:spPr>
        <p:txBody>
          <a:bodyPr>
            <a:normAutofit/>
          </a:bodyPr>
          <a:lstStyle>
            <a:lvl1pPr>
              <a:defRPr sz="1600">
                <a:solidFill>
                  <a:schemeClr val="accent2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2724151" y="-1"/>
            <a:ext cx="4469493" cy="3077029"/>
          </a:xfrm>
          <a:prstGeom prst="rect">
            <a:avLst/>
          </a:prstGeom>
          <a:ln w="57150">
            <a:noFill/>
          </a:ln>
        </p:spPr>
        <p:txBody>
          <a:bodyPr>
            <a:normAutofit/>
          </a:bodyPr>
          <a:lstStyle>
            <a:lvl1pPr>
              <a:defRPr sz="1600">
                <a:solidFill>
                  <a:schemeClr val="accent2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7193644" y="-1"/>
            <a:ext cx="2712357" cy="3077029"/>
          </a:xfrm>
          <a:prstGeom prst="rect">
            <a:avLst/>
          </a:prstGeom>
          <a:ln w="57150">
            <a:noFill/>
          </a:ln>
        </p:spPr>
        <p:txBody>
          <a:bodyPr>
            <a:normAutofit/>
          </a:bodyPr>
          <a:lstStyle>
            <a:lvl1pPr>
              <a:defRPr sz="1600">
                <a:solidFill>
                  <a:schemeClr val="accent2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7193643" y="3077029"/>
            <a:ext cx="2712356" cy="1770742"/>
          </a:xfrm>
          <a:prstGeom prst="rect">
            <a:avLst/>
          </a:prstGeom>
          <a:ln w="57150">
            <a:noFill/>
          </a:ln>
        </p:spPr>
        <p:txBody>
          <a:bodyPr>
            <a:normAutofit/>
          </a:bodyPr>
          <a:lstStyle>
            <a:lvl1pPr>
              <a:defRPr sz="1600">
                <a:solidFill>
                  <a:schemeClr val="accent2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-5901" y="2184406"/>
            <a:ext cx="9911899" cy="2133601"/>
          </a:xfrm>
          <a:prstGeom prst="rect">
            <a:avLst/>
          </a:prstGeom>
          <a:solidFill>
            <a:schemeClr val="accent1">
              <a:alpha val="79000"/>
            </a:schemeClr>
          </a:solidFill>
        </p:spPr>
        <p:txBody>
          <a:bodyPr/>
          <a:lstStyle>
            <a:lvl1pPr marL="0" indent="0">
              <a:buNone/>
              <a:defRPr sz="133" baseline="0">
                <a:solidFill>
                  <a:schemeClr val="accent1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.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886726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 uiExpand="1" build="p" animBg="1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1806574"/>
            <a:ext cx="9906000" cy="307022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 dirty="0"/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2098577" y="2493424"/>
            <a:ext cx="1576189" cy="238337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 dirty="0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2"/>
          </p:nvPr>
        </p:nvSpPr>
        <p:spPr>
          <a:xfrm rot="20828860">
            <a:off x="681194" y="2894879"/>
            <a:ext cx="1356623" cy="2786557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 dirty="0"/>
          </a:p>
        </p:txBody>
      </p:sp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561222" y="579506"/>
            <a:ext cx="8777108" cy="665285"/>
          </a:xfrm>
          <a:prstGeom prst="rect">
            <a:avLst/>
          </a:prstGeom>
        </p:spPr>
        <p:txBody>
          <a:bodyPr wrap="square" anchor="t" anchorCtr="0">
            <a:noAutofit/>
          </a:bodyPr>
          <a:lstStyle>
            <a:lvl1pPr algn="ctr">
              <a:lnSpc>
                <a:spcPct val="90000"/>
              </a:lnSpc>
              <a:defRPr sz="4400" b="0" i="0">
                <a:solidFill>
                  <a:schemeClr val="tx1">
                    <a:lumMod val="65000"/>
                    <a:lumOff val="35000"/>
                  </a:schemeClr>
                </a:solidFill>
                <a:latin typeface="Neris Thin" panose="00000300000000000000" pitchFamily="50" charset="0"/>
                <a:ea typeface="Gulim" pitchFamily="34" charset="-127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32" hasCustomPrompt="1"/>
          </p:nvPr>
        </p:nvSpPr>
        <p:spPr>
          <a:xfrm>
            <a:off x="1380596" y="1124365"/>
            <a:ext cx="7138360" cy="240851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lnSpc>
                <a:spcPct val="90000"/>
              </a:lnSpc>
              <a:spcBef>
                <a:spcPts val="1200"/>
              </a:spcBef>
              <a:buNone/>
              <a:defRPr sz="1200" b="0" baseline="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id-ID" dirty="0"/>
              <a:t>Lorem Ipsum Dolor sit Amet</a:t>
            </a:r>
            <a:endParaRPr lang="en-US" dirty="0"/>
          </a:p>
        </p:txBody>
      </p:sp>
      <p:sp>
        <p:nvSpPr>
          <p:cNvPr id="15" name="Pentagon 14"/>
          <p:cNvSpPr/>
          <p:nvPr userDrawn="1"/>
        </p:nvSpPr>
        <p:spPr>
          <a:xfrm rot="5400000">
            <a:off x="9063692" y="88902"/>
            <a:ext cx="549275" cy="371475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6" name="TextBox 15"/>
          <p:cNvSpPr txBox="1"/>
          <p:nvPr userDrawn="1"/>
        </p:nvSpPr>
        <p:spPr>
          <a:xfrm>
            <a:off x="9110672" y="56560"/>
            <a:ext cx="4553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16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829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animBg="1"/>
      <p:bldP spid="16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723822"/>
            <a:ext cx="9906000" cy="26416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3" name="Pentagon 2"/>
          <p:cNvSpPr/>
          <p:nvPr userDrawn="1"/>
        </p:nvSpPr>
        <p:spPr>
          <a:xfrm rot="5400000">
            <a:off x="9063692" y="88902"/>
            <a:ext cx="549275" cy="371475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TextBox 3"/>
          <p:cNvSpPr txBox="1"/>
          <p:nvPr userDrawn="1"/>
        </p:nvSpPr>
        <p:spPr>
          <a:xfrm>
            <a:off x="9110672" y="56560"/>
            <a:ext cx="4553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16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2271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 animBg="1"/>
      <p:bldP spid="4" grpId="0"/>
    </p:bldLst>
  </p:timing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7"/>
          <p:cNvSpPr>
            <a:spLocks noGrp="1"/>
          </p:cNvSpPr>
          <p:nvPr>
            <p:ph type="pic" sz="quarter" idx="33"/>
          </p:nvPr>
        </p:nvSpPr>
        <p:spPr>
          <a:xfrm>
            <a:off x="6643763" y="2214568"/>
            <a:ext cx="2584158" cy="309766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561222" y="579506"/>
            <a:ext cx="8777108" cy="665285"/>
          </a:xfrm>
          <a:prstGeom prst="rect">
            <a:avLst/>
          </a:prstGeom>
        </p:spPr>
        <p:txBody>
          <a:bodyPr wrap="square" anchor="t" anchorCtr="0">
            <a:noAutofit/>
          </a:bodyPr>
          <a:lstStyle>
            <a:lvl1pPr algn="ctr">
              <a:lnSpc>
                <a:spcPct val="90000"/>
              </a:lnSpc>
              <a:defRPr sz="4400" b="0" i="0">
                <a:solidFill>
                  <a:schemeClr val="tx1">
                    <a:lumMod val="65000"/>
                    <a:lumOff val="35000"/>
                  </a:schemeClr>
                </a:solidFill>
                <a:latin typeface="Neris Thin" panose="00000300000000000000" pitchFamily="50" charset="0"/>
                <a:ea typeface="Gulim" pitchFamily="34" charset="-127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32" hasCustomPrompt="1"/>
          </p:nvPr>
        </p:nvSpPr>
        <p:spPr>
          <a:xfrm>
            <a:off x="1380596" y="1124365"/>
            <a:ext cx="7138360" cy="240851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lnSpc>
                <a:spcPct val="90000"/>
              </a:lnSpc>
              <a:spcBef>
                <a:spcPts val="1200"/>
              </a:spcBef>
              <a:buNone/>
              <a:defRPr sz="1200" b="0" baseline="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id-ID" dirty="0"/>
              <a:t>Lorem Ipsum Dolor sit Amet</a:t>
            </a:r>
            <a:endParaRPr lang="en-US" dirty="0"/>
          </a:p>
        </p:txBody>
      </p:sp>
      <p:sp>
        <p:nvSpPr>
          <p:cNvPr id="7" name="Pentagon 6"/>
          <p:cNvSpPr/>
          <p:nvPr userDrawn="1"/>
        </p:nvSpPr>
        <p:spPr>
          <a:xfrm rot="5400000">
            <a:off x="9063692" y="88902"/>
            <a:ext cx="549275" cy="371475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TextBox 7"/>
          <p:cNvSpPr txBox="1"/>
          <p:nvPr userDrawn="1"/>
        </p:nvSpPr>
        <p:spPr>
          <a:xfrm>
            <a:off x="9110672" y="56560"/>
            <a:ext cx="4553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16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9578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 animBg="1"/>
      <p:bldP spid="8" grpId="0"/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965722" cy="24193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 dirty="0"/>
          </a:p>
        </p:txBody>
      </p:sp>
      <p:sp>
        <p:nvSpPr>
          <p:cNvPr id="2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931444" y="0"/>
            <a:ext cx="1965722" cy="24193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 dirty="0"/>
          </a:p>
        </p:txBody>
      </p:sp>
      <p:sp>
        <p:nvSpPr>
          <p:cNvPr id="24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7862887" y="0"/>
            <a:ext cx="2043113" cy="24193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 dirty="0"/>
          </a:p>
        </p:txBody>
      </p:sp>
      <p:sp>
        <p:nvSpPr>
          <p:cNvPr id="2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1965722" y="2419350"/>
            <a:ext cx="1965722" cy="24193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 dirty="0"/>
          </a:p>
        </p:txBody>
      </p:sp>
      <p:sp>
        <p:nvSpPr>
          <p:cNvPr id="28" name="Picture Placeholder 8"/>
          <p:cNvSpPr>
            <a:spLocks noGrp="1"/>
          </p:cNvSpPr>
          <p:nvPr>
            <p:ph type="pic" sz="quarter" idx="18"/>
          </p:nvPr>
        </p:nvSpPr>
        <p:spPr>
          <a:xfrm>
            <a:off x="5897166" y="2419350"/>
            <a:ext cx="1965722" cy="24193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961864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2" grpId="0"/>
      <p:bldP spid="24" grpId="0"/>
      <p:bldP spid="26" grpId="0"/>
      <p:bldP spid="28" grpId="0"/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906000" cy="3429000"/>
          </a:xfrm>
          <a:prstGeom prst="rect">
            <a:avLst/>
          </a:prstGeom>
          <a:solidFill>
            <a:srgbClr val="222A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091384" y="1954239"/>
            <a:ext cx="1650179" cy="351073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 dirty="0"/>
          </a:p>
        </p:txBody>
      </p:sp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561222" y="579506"/>
            <a:ext cx="8777108" cy="665285"/>
          </a:xfrm>
          <a:prstGeom prst="rect">
            <a:avLst/>
          </a:prstGeom>
        </p:spPr>
        <p:txBody>
          <a:bodyPr wrap="square" anchor="t" anchorCtr="0">
            <a:noAutofit/>
          </a:bodyPr>
          <a:lstStyle>
            <a:lvl1pPr algn="ctr">
              <a:lnSpc>
                <a:spcPct val="90000"/>
              </a:lnSpc>
              <a:defRPr sz="4400" b="0" i="0">
                <a:solidFill>
                  <a:schemeClr val="bg1"/>
                </a:solidFill>
                <a:latin typeface="Neris Thin" panose="00000300000000000000" pitchFamily="50" charset="0"/>
                <a:ea typeface="Gulim" pitchFamily="34" charset="-127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32" hasCustomPrompt="1"/>
          </p:nvPr>
        </p:nvSpPr>
        <p:spPr>
          <a:xfrm>
            <a:off x="1380596" y="1124365"/>
            <a:ext cx="7138360" cy="240851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lnSpc>
                <a:spcPct val="90000"/>
              </a:lnSpc>
              <a:spcBef>
                <a:spcPts val="1200"/>
              </a:spcBef>
              <a:buNone/>
              <a:defRPr sz="1200" b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id-ID" dirty="0"/>
              <a:t>Lorem Ipsum Dolor sit Amet</a:t>
            </a:r>
            <a:endParaRPr lang="en-US" dirty="0"/>
          </a:p>
        </p:txBody>
      </p:sp>
      <p:sp>
        <p:nvSpPr>
          <p:cNvPr id="13" name="Pentagon 12"/>
          <p:cNvSpPr/>
          <p:nvPr userDrawn="1"/>
        </p:nvSpPr>
        <p:spPr>
          <a:xfrm rot="5400000">
            <a:off x="9063692" y="88902"/>
            <a:ext cx="549275" cy="371475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4" name="TextBox 13"/>
          <p:cNvSpPr txBox="1"/>
          <p:nvPr userDrawn="1"/>
        </p:nvSpPr>
        <p:spPr>
          <a:xfrm>
            <a:off x="9110672" y="56560"/>
            <a:ext cx="4553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16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149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/>
      <p:bldP spid="1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 animBg="1"/>
      <p:bldP spid="14" grpId="0"/>
    </p:bld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1864097" y="1967182"/>
            <a:ext cx="2212353" cy="2722896"/>
          </a:xfrm>
          <a:prstGeom prst="ellipse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</p:spPr>
        <p:txBody>
          <a:bodyPr>
            <a:normAutofit/>
          </a:bodyPr>
          <a:lstStyle>
            <a:lvl1pPr>
              <a:defRPr sz="1600"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  <p:sp>
        <p:nvSpPr>
          <p:cNvPr id="5" name="Pentagon 4"/>
          <p:cNvSpPr/>
          <p:nvPr userDrawn="1"/>
        </p:nvSpPr>
        <p:spPr>
          <a:xfrm rot="5400000">
            <a:off x="9063692" y="88902"/>
            <a:ext cx="549275" cy="371475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TextBox 5"/>
          <p:cNvSpPr txBox="1"/>
          <p:nvPr userDrawn="1"/>
        </p:nvSpPr>
        <p:spPr>
          <a:xfrm>
            <a:off x="9110672" y="56560"/>
            <a:ext cx="4553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16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22012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561222" y="579506"/>
            <a:ext cx="8777108" cy="665285"/>
          </a:xfrm>
          <a:prstGeom prst="rect">
            <a:avLst/>
          </a:prstGeom>
        </p:spPr>
        <p:txBody>
          <a:bodyPr wrap="square" anchor="t" anchorCtr="0">
            <a:noAutofit/>
          </a:bodyPr>
          <a:lstStyle>
            <a:lvl1pPr algn="ctr">
              <a:lnSpc>
                <a:spcPct val="90000"/>
              </a:lnSpc>
              <a:defRPr sz="4400" b="0" i="0">
                <a:solidFill>
                  <a:schemeClr val="tx1">
                    <a:lumMod val="65000"/>
                    <a:lumOff val="35000"/>
                  </a:schemeClr>
                </a:solidFill>
                <a:latin typeface="Neris Thin" panose="00000300000000000000" pitchFamily="50" charset="0"/>
                <a:ea typeface="Gulim" pitchFamily="34" charset="-127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32" hasCustomPrompt="1"/>
          </p:nvPr>
        </p:nvSpPr>
        <p:spPr>
          <a:xfrm>
            <a:off x="1380596" y="1124365"/>
            <a:ext cx="7138360" cy="240851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lnSpc>
                <a:spcPct val="90000"/>
              </a:lnSpc>
              <a:spcBef>
                <a:spcPts val="1200"/>
              </a:spcBef>
              <a:buNone/>
              <a:defRPr sz="1200" b="0" baseline="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id-ID" dirty="0"/>
              <a:t>Lorem Ipsum Dolor sit Amet</a:t>
            </a:r>
            <a:endParaRPr lang="en-US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33"/>
          </p:nvPr>
        </p:nvSpPr>
        <p:spPr>
          <a:xfrm>
            <a:off x="4243034" y="2305051"/>
            <a:ext cx="1446131" cy="2930829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12" name="Pentagon 11"/>
          <p:cNvSpPr/>
          <p:nvPr userDrawn="1"/>
        </p:nvSpPr>
        <p:spPr>
          <a:xfrm rot="5400000">
            <a:off x="9063692" y="88902"/>
            <a:ext cx="549275" cy="371475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" name="TextBox 12"/>
          <p:cNvSpPr txBox="1"/>
          <p:nvPr userDrawn="1"/>
        </p:nvSpPr>
        <p:spPr>
          <a:xfrm>
            <a:off x="9110672" y="56560"/>
            <a:ext cx="4553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16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3651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animBg="1"/>
      <p:bldP spid="13" grpId="0"/>
    </p:bld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2"/>
            <a:ext cx="9906000" cy="1985553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>
              <a:defRPr sz="1600">
                <a:solidFill>
                  <a:schemeClr val="accent2"/>
                </a:solidFill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29781394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Custom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3049623" y="615601"/>
            <a:ext cx="5815491" cy="665285"/>
          </a:xfrm>
          <a:prstGeom prst="rect">
            <a:avLst/>
          </a:prstGeom>
        </p:spPr>
        <p:txBody>
          <a:bodyPr wrap="square" anchor="t" anchorCtr="0">
            <a:noAutofit/>
          </a:bodyPr>
          <a:lstStyle>
            <a:lvl1pPr algn="r">
              <a:lnSpc>
                <a:spcPct val="90000"/>
              </a:lnSpc>
              <a:defRPr sz="5000" b="0" i="0">
                <a:solidFill>
                  <a:schemeClr val="bg1"/>
                </a:solidFill>
                <a:latin typeface="Neris Thin" panose="00000300000000000000" pitchFamily="50" charset="0"/>
                <a:ea typeface="Gulim" pitchFamily="34" charset="-127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32" hasCustomPrompt="1"/>
          </p:nvPr>
        </p:nvSpPr>
        <p:spPr>
          <a:xfrm>
            <a:off x="4135416" y="1295400"/>
            <a:ext cx="4729697" cy="240851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r">
              <a:lnSpc>
                <a:spcPct val="90000"/>
              </a:lnSpc>
              <a:spcBef>
                <a:spcPts val="1200"/>
              </a:spcBef>
              <a:buNone/>
              <a:defRPr sz="1600" b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id-ID" dirty="0"/>
              <a:t>Lorem Ipsum Dolor sit Amet</a:t>
            </a:r>
            <a:endParaRPr lang="en-US" dirty="0"/>
          </a:p>
        </p:txBody>
      </p:sp>
      <p:sp>
        <p:nvSpPr>
          <p:cNvPr id="4" name="Pentagon 3"/>
          <p:cNvSpPr/>
          <p:nvPr userDrawn="1"/>
        </p:nvSpPr>
        <p:spPr>
          <a:xfrm rot="5400000">
            <a:off x="9063692" y="88902"/>
            <a:ext cx="549275" cy="371475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TextBox 4"/>
          <p:cNvSpPr txBox="1"/>
          <p:nvPr userDrawn="1"/>
        </p:nvSpPr>
        <p:spPr>
          <a:xfrm>
            <a:off x="9110672" y="56560"/>
            <a:ext cx="4553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16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964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animBg="1"/>
      <p:bldP spid="5" grpId="0"/>
    </p:bld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561222" y="579506"/>
            <a:ext cx="8777108" cy="665285"/>
          </a:xfrm>
          <a:prstGeom prst="rect">
            <a:avLst/>
          </a:prstGeom>
        </p:spPr>
        <p:txBody>
          <a:bodyPr wrap="square" anchor="t" anchorCtr="0">
            <a:noAutofit/>
          </a:bodyPr>
          <a:lstStyle>
            <a:lvl1pPr algn="ctr">
              <a:lnSpc>
                <a:spcPct val="90000"/>
              </a:lnSpc>
              <a:defRPr sz="4400" b="0" i="0">
                <a:solidFill>
                  <a:schemeClr val="tx1">
                    <a:lumMod val="65000"/>
                    <a:lumOff val="35000"/>
                  </a:schemeClr>
                </a:solidFill>
                <a:latin typeface="Neris Thin" panose="00000300000000000000" pitchFamily="50" charset="0"/>
                <a:ea typeface="Gulim" pitchFamily="34" charset="-127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32" hasCustomPrompt="1"/>
          </p:nvPr>
        </p:nvSpPr>
        <p:spPr>
          <a:xfrm>
            <a:off x="1380596" y="1124365"/>
            <a:ext cx="7138360" cy="240851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lnSpc>
                <a:spcPct val="90000"/>
              </a:lnSpc>
              <a:spcBef>
                <a:spcPts val="1200"/>
              </a:spcBef>
              <a:buNone/>
              <a:defRPr sz="1200" b="0" baseline="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id-ID" dirty="0"/>
              <a:t>Lorem Ipsum Dolor sit Amet</a:t>
            </a:r>
            <a:endParaRPr lang="en-US" dirty="0"/>
          </a:p>
        </p:txBody>
      </p:sp>
      <p:sp>
        <p:nvSpPr>
          <p:cNvPr id="6" name="Pentagon 5"/>
          <p:cNvSpPr/>
          <p:nvPr userDrawn="1"/>
        </p:nvSpPr>
        <p:spPr>
          <a:xfrm rot="5400000">
            <a:off x="9063692" y="88902"/>
            <a:ext cx="549275" cy="371475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TextBox 10"/>
          <p:cNvSpPr txBox="1"/>
          <p:nvPr userDrawn="1"/>
        </p:nvSpPr>
        <p:spPr>
          <a:xfrm>
            <a:off x="9110672" y="56560"/>
            <a:ext cx="4553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16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2000" dirty="0">
              <a:solidFill>
                <a:schemeClr val="bg1"/>
              </a:solidFill>
            </a:endParaRPr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358541" y="2391629"/>
            <a:ext cx="1458381" cy="2922458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 dirty="0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5131834" y="2391629"/>
            <a:ext cx="1441871" cy="2922458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81344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animBg="1"/>
      <p:bldP spid="11" grpId="0"/>
    </p:bld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561222" y="579506"/>
            <a:ext cx="8777108" cy="665285"/>
          </a:xfrm>
          <a:prstGeom prst="rect">
            <a:avLst/>
          </a:prstGeom>
        </p:spPr>
        <p:txBody>
          <a:bodyPr wrap="square" anchor="t" anchorCtr="0">
            <a:noAutofit/>
          </a:bodyPr>
          <a:lstStyle>
            <a:lvl1pPr algn="ctr">
              <a:lnSpc>
                <a:spcPct val="90000"/>
              </a:lnSpc>
              <a:defRPr sz="4400" b="0" i="0">
                <a:solidFill>
                  <a:schemeClr val="tx1">
                    <a:lumMod val="65000"/>
                    <a:lumOff val="35000"/>
                  </a:schemeClr>
                </a:solidFill>
                <a:latin typeface="Neris Thin" panose="00000300000000000000" pitchFamily="50" charset="0"/>
                <a:ea typeface="Gulim" pitchFamily="34" charset="-127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32" hasCustomPrompt="1"/>
          </p:nvPr>
        </p:nvSpPr>
        <p:spPr>
          <a:xfrm>
            <a:off x="1380596" y="1124365"/>
            <a:ext cx="7138360" cy="240851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lnSpc>
                <a:spcPct val="90000"/>
              </a:lnSpc>
              <a:spcBef>
                <a:spcPts val="1200"/>
              </a:spcBef>
              <a:buNone/>
              <a:defRPr sz="1200" b="0" baseline="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id-ID" dirty="0"/>
              <a:t>Lorem Ipsum Dolor sit Amet</a:t>
            </a:r>
            <a:endParaRPr lang="en-US" dirty="0"/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561222" y="2066485"/>
            <a:ext cx="4135103" cy="3672579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12" name="Pentagon 11"/>
          <p:cNvSpPr/>
          <p:nvPr userDrawn="1"/>
        </p:nvSpPr>
        <p:spPr>
          <a:xfrm rot="5400000">
            <a:off x="9063692" y="88902"/>
            <a:ext cx="549275" cy="371475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" name="TextBox 12"/>
          <p:cNvSpPr txBox="1"/>
          <p:nvPr userDrawn="1"/>
        </p:nvSpPr>
        <p:spPr>
          <a:xfrm>
            <a:off x="9110672" y="56560"/>
            <a:ext cx="4553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16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0685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/>
      <p:bldP spid="12" grpId="0" animBg="1"/>
      <p:bldP spid="13" grpId="0"/>
    </p:bld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561222" y="579506"/>
            <a:ext cx="6738557" cy="665285"/>
          </a:xfrm>
          <a:prstGeom prst="rect">
            <a:avLst/>
          </a:prstGeom>
        </p:spPr>
        <p:txBody>
          <a:bodyPr wrap="square" anchor="t" anchorCtr="0">
            <a:noAutofit/>
          </a:bodyPr>
          <a:lstStyle>
            <a:lvl1pPr algn="l">
              <a:lnSpc>
                <a:spcPct val="90000"/>
              </a:lnSpc>
              <a:defRPr sz="4400" b="0" i="0">
                <a:solidFill>
                  <a:schemeClr val="tx1">
                    <a:lumMod val="65000"/>
                    <a:lumOff val="35000"/>
                  </a:schemeClr>
                </a:solidFill>
                <a:latin typeface="Neris Thin" panose="00000300000000000000" pitchFamily="50" charset="0"/>
                <a:ea typeface="Gulim" pitchFamily="34" charset="-127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32" hasCustomPrompt="1"/>
          </p:nvPr>
        </p:nvSpPr>
        <p:spPr>
          <a:xfrm>
            <a:off x="561222" y="1124365"/>
            <a:ext cx="5480421" cy="240851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l">
              <a:lnSpc>
                <a:spcPct val="90000"/>
              </a:lnSpc>
              <a:spcBef>
                <a:spcPts val="1200"/>
              </a:spcBef>
              <a:buNone/>
              <a:defRPr sz="1200" b="0" baseline="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id-ID" dirty="0"/>
              <a:t>Lorem Ipsum Dolor sit Amet</a:t>
            </a:r>
            <a:endParaRPr lang="en-US" dirty="0"/>
          </a:p>
        </p:txBody>
      </p:sp>
      <p:sp>
        <p:nvSpPr>
          <p:cNvPr id="6" name="Pentagon 5"/>
          <p:cNvSpPr/>
          <p:nvPr userDrawn="1"/>
        </p:nvSpPr>
        <p:spPr>
          <a:xfrm rot="5400000">
            <a:off x="9063692" y="88902"/>
            <a:ext cx="549275" cy="371475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TextBox 10"/>
          <p:cNvSpPr txBox="1"/>
          <p:nvPr userDrawn="1"/>
        </p:nvSpPr>
        <p:spPr>
          <a:xfrm>
            <a:off x="9110672" y="56560"/>
            <a:ext cx="4553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16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4471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animBg="1"/>
      <p:bldP spid="11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61222" y="579506"/>
            <a:ext cx="8777108" cy="665285"/>
          </a:xfrm>
          <a:prstGeom prst="rect">
            <a:avLst/>
          </a:prstGeom>
        </p:spPr>
        <p:txBody>
          <a:bodyPr wrap="square" anchor="t" anchorCtr="0">
            <a:noAutofit/>
          </a:bodyPr>
          <a:lstStyle>
            <a:lvl1pPr algn="ctr">
              <a:lnSpc>
                <a:spcPct val="90000"/>
              </a:lnSpc>
              <a:defRPr sz="4400" b="0" i="0">
                <a:solidFill>
                  <a:schemeClr val="bg1"/>
                </a:solidFill>
                <a:latin typeface="Neris Thin" panose="00000300000000000000" pitchFamily="50" charset="0"/>
                <a:ea typeface="Gulim" pitchFamily="34" charset="-127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Text Placeholder 8"/>
          <p:cNvSpPr>
            <a:spLocks noGrp="1"/>
          </p:cNvSpPr>
          <p:nvPr>
            <p:ph type="body" sz="quarter" idx="32" hasCustomPrompt="1"/>
          </p:nvPr>
        </p:nvSpPr>
        <p:spPr>
          <a:xfrm>
            <a:off x="1380596" y="1124365"/>
            <a:ext cx="7138360" cy="240851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lnSpc>
                <a:spcPct val="90000"/>
              </a:lnSpc>
              <a:spcBef>
                <a:spcPts val="1200"/>
              </a:spcBef>
              <a:buNone/>
              <a:defRPr sz="1200" b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id-ID" dirty="0"/>
              <a:t>Lorem Ipsum Dolor sit Amet</a:t>
            </a:r>
            <a:endParaRPr lang="en-US" dirty="0"/>
          </a:p>
        </p:txBody>
      </p:sp>
      <p:sp>
        <p:nvSpPr>
          <p:cNvPr id="4" name="Pentagon 3"/>
          <p:cNvSpPr/>
          <p:nvPr userDrawn="1"/>
        </p:nvSpPr>
        <p:spPr>
          <a:xfrm rot="5400000">
            <a:off x="9063692" y="88902"/>
            <a:ext cx="549275" cy="371475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TextBox 4"/>
          <p:cNvSpPr txBox="1"/>
          <p:nvPr userDrawn="1"/>
        </p:nvSpPr>
        <p:spPr>
          <a:xfrm>
            <a:off x="9110672" y="56560"/>
            <a:ext cx="4553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16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441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animBg="1"/>
      <p:bldP spid="5" grpId="0"/>
    </p:bld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561222" y="579506"/>
            <a:ext cx="8777108" cy="665285"/>
          </a:xfrm>
          <a:prstGeom prst="rect">
            <a:avLst/>
          </a:prstGeom>
        </p:spPr>
        <p:txBody>
          <a:bodyPr wrap="square" anchor="t" anchorCtr="0">
            <a:noAutofit/>
          </a:bodyPr>
          <a:lstStyle>
            <a:lvl1pPr algn="ctr">
              <a:lnSpc>
                <a:spcPct val="90000"/>
              </a:lnSpc>
              <a:defRPr sz="4400" b="0" i="0">
                <a:solidFill>
                  <a:schemeClr val="bg1"/>
                </a:solidFill>
                <a:latin typeface="Neris Thin" panose="00000300000000000000" pitchFamily="50" charset="0"/>
                <a:ea typeface="Gulim" pitchFamily="34" charset="-127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32" hasCustomPrompt="1"/>
          </p:nvPr>
        </p:nvSpPr>
        <p:spPr>
          <a:xfrm>
            <a:off x="1380596" y="1124365"/>
            <a:ext cx="7138360" cy="240851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lnSpc>
                <a:spcPct val="90000"/>
              </a:lnSpc>
              <a:spcBef>
                <a:spcPts val="1200"/>
              </a:spcBef>
              <a:buNone/>
              <a:defRPr sz="1200" b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id-ID" dirty="0"/>
              <a:t>Lorem Ipsum Dolor sit Amet</a:t>
            </a:r>
            <a:endParaRPr 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0" y="5162998"/>
            <a:ext cx="9906000" cy="16950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" y="1611087"/>
            <a:ext cx="9905999" cy="3551910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6108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37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" grpId="0" animBg="1"/>
      <p:bldP spid="7" grpId="0"/>
    </p:bld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561222" y="579506"/>
            <a:ext cx="8777108" cy="665285"/>
          </a:xfrm>
          <a:prstGeom prst="rect">
            <a:avLst/>
          </a:prstGeom>
        </p:spPr>
        <p:txBody>
          <a:bodyPr wrap="square" anchor="t" anchorCtr="0">
            <a:noAutofit/>
          </a:bodyPr>
          <a:lstStyle>
            <a:lvl1pPr algn="ctr">
              <a:lnSpc>
                <a:spcPct val="90000"/>
              </a:lnSpc>
              <a:defRPr sz="4400" b="0" i="0">
                <a:solidFill>
                  <a:schemeClr val="tx1">
                    <a:lumMod val="65000"/>
                    <a:lumOff val="35000"/>
                  </a:schemeClr>
                </a:solidFill>
                <a:latin typeface="Neris Thin" panose="00000300000000000000" pitchFamily="50" charset="0"/>
                <a:ea typeface="Gulim" pitchFamily="34" charset="-127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32" hasCustomPrompt="1"/>
          </p:nvPr>
        </p:nvSpPr>
        <p:spPr>
          <a:xfrm>
            <a:off x="1380596" y="1124365"/>
            <a:ext cx="7138360" cy="240851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lnSpc>
                <a:spcPct val="90000"/>
              </a:lnSpc>
              <a:spcBef>
                <a:spcPts val="1200"/>
              </a:spcBef>
              <a:buNone/>
              <a:defRPr sz="1200" b="0" baseline="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id-ID" dirty="0"/>
              <a:t>Lorem Ipsum Dolor sit Amet</a:t>
            </a:r>
            <a:endParaRPr lang="en-US" dirty="0"/>
          </a:p>
        </p:txBody>
      </p:sp>
      <p:sp>
        <p:nvSpPr>
          <p:cNvPr id="6" name="Pentagon 5"/>
          <p:cNvSpPr/>
          <p:nvPr userDrawn="1"/>
        </p:nvSpPr>
        <p:spPr>
          <a:xfrm rot="5400000">
            <a:off x="9063692" y="88902"/>
            <a:ext cx="549275" cy="371475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TextBox 10"/>
          <p:cNvSpPr txBox="1"/>
          <p:nvPr userDrawn="1"/>
        </p:nvSpPr>
        <p:spPr>
          <a:xfrm>
            <a:off x="9110672" y="56560"/>
            <a:ext cx="4553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16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5780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animBg="1"/>
      <p:bldP spid="11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561222" y="579506"/>
            <a:ext cx="8777108" cy="665285"/>
          </a:xfrm>
          <a:prstGeom prst="rect">
            <a:avLst/>
          </a:prstGeom>
        </p:spPr>
        <p:txBody>
          <a:bodyPr wrap="square" anchor="t" anchorCtr="0">
            <a:noAutofit/>
          </a:bodyPr>
          <a:lstStyle>
            <a:lvl1pPr algn="ctr">
              <a:lnSpc>
                <a:spcPct val="90000"/>
              </a:lnSpc>
              <a:defRPr sz="4400" b="0" i="0">
                <a:solidFill>
                  <a:schemeClr val="tx1">
                    <a:lumMod val="65000"/>
                    <a:lumOff val="35000"/>
                  </a:schemeClr>
                </a:solidFill>
                <a:latin typeface="Neris Thin" panose="00000300000000000000" pitchFamily="50" charset="0"/>
                <a:ea typeface="Gulim" pitchFamily="34" charset="-127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32" hasCustomPrompt="1"/>
          </p:nvPr>
        </p:nvSpPr>
        <p:spPr>
          <a:xfrm>
            <a:off x="1380596" y="1124365"/>
            <a:ext cx="7138360" cy="240851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lnSpc>
                <a:spcPct val="90000"/>
              </a:lnSpc>
              <a:spcBef>
                <a:spcPts val="1200"/>
              </a:spcBef>
              <a:buNone/>
              <a:defRPr sz="1200" b="0" baseline="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id-ID" dirty="0"/>
              <a:t>Lorem Ipsum Dolor sit Amet</a:t>
            </a:r>
            <a:endParaRPr lang="en-US" dirty="0"/>
          </a:p>
        </p:txBody>
      </p:sp>
      <p:sp>
        <p:nvSpPr>
          <p:cNvPr id="6" name="Pentagon 5"/>
          <p:cNvSpPr/>
          <p:nvPr userDrawn="1"/>
        </p:nvSpPr>
        <p:spPr>
          <a:xfrm rot="5400000">
            <a:off x="9063692" y="88902"/>
            <a:ext cx="549275" cy="371475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TextBox 10"/>
          <p:cNvSpPr txBox="1"/>
          <p:nvPr userDrawn="1"/>
        </p:nvSpPr>
        <p:spPr>
          <a:xfrm>
            <a:off x="9110672" y="56560"/>
            <a:ext cx="4553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16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2000" dirty="0">
              <a:solidFill>
                <a:schemeClr val="bg1"/>
              </a:solidFill>
            </a:endParaRPr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45679" y="2700077"/>
            <a:ext cx="1553277" cy="2949575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2186149" y="3609143"/>
            <a:ext cx="1157126" cy="2211958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032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animBg="1"/>
      <p:bldP spid="11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9906000" cy="464457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endParaRPr lang="id-ID"/>
          </a:p>
        </p:txBody>
      </p:sp>
      <p:grpSp>
        <p:nvGrpSpPr>
          <p:cNvPr id="4" name="Group 3"/>
          <p:cNvGrpSpPr/>
          <p:nvPr userDrawn="1"/>
        </p:nvGrpSpPr>
        <p:grpSpPr>
          <a:xfrm rot="16200000">
            <a:off x="9427266" y="6280789"/>
            <a:ext cx="465137" cy="492333"/>
            <a:chOff x="5859463" y="6252052"/>
            <a:chExt cx="465137" cy="605948"/>
          </a:xfrm>
          <a:solidFill>
            <a:schemeClr val="accent1"/>
          </a:solidFill>
        </p:grpSpPr>
        <p:sp>
          <p:nvSpPr>
            <p:cNvPr id="5" name="Rectangle 4"/>
            <p:cNvSpPr/>
            <p:nvPr userDrawn="1"/>
          </p:nvSpPr>
          <p:spPr>
            <a:xfrm>
              <a:off x="5859463" y="6464300"/>
              <a:ext cx="465137" cy="3937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" name="Isosceles Triangle 5"/>
            <p:cNvSpPr/>
            <p:nvPr userDrawn="1"/>
          </p:nvSpPr>
          <p:spPr>
            <a:xfrm>
              <a:off x="5859463" y="6252052"/>
              <a:ext cx="465137" cy="21224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7" name="TextBox 6"/>
          <p:cNvSpPr txBox="1"/>
          <p:nvPr userDrawn="1"/>
        </p:nvSpPr>
        <p:spPr>
          <a:xfrm>
            <a:off x="9483768" y="6357679"/>
            <a:ext cx="4553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16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2000" dirty="0">
              <a:solidFill>
                <a:schemeClr val="bg1"/>
              </a:solidFill>
            </a:endParaRP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33"/>
          </p:nvPr>
        </p:nvSpPr>
        <p:spPr>
          <a:xfrm>
            <a:off x="5655751" y="-331282"/>
            <a:ext cx="4437474" cy="4997228"/>
          </a:xfrm>
          <a:custGeom>
            <a:avLst/>
            <a:gdLst>
              <a:gd name="connsiteX0" fmla="*/ 0 w 2146806"/>
              <a:gd name="connsiteY0" fmla="*/ 0 h 3451003"/>
              <a:gd name="connsiteX1" fmla="*/ 2146806 w 2146806"/>
              <a:gd name="connsiteY1" fmla="*/ 0 h 3451003"/>
              <a:gd name="connsiteX2" fmla="*/ 2146806 w 2146806"/>
              <a:gd name="connsiteY2" fmla="*/ 3451003 h 3451003"/>
              <a:gd name="connsiteX3" fmla="*/ 0 w 2146806"/>
              <a:gd name="connsiteY3" fmla="*/ 3451003 h 3451003"/>
              <a:gd name="connsiteX4" fmla="*/ 0 w 2146806"/>
              <a:gd name="connsiteY4" fmla="*/ 0 h 3451003"/>
              <a:gd name="connsiteX0" fmla="*/ 0 w 4061331"/>
              <a:gd name="connsiteY0" fmla="*/ 939800 h 4390803"/>
              <a:gd name="connsiteX1" fmla="*/ 4061331 w 4061331"/>
              <a:gd name="connsiteY1" fmla="*/ 0 h 4390803"/>
              <a:gd name="connsiteX2" fmla="*/ 2146806 w 4061331"/>
              <a:gd name="connsiteY2" fmla="*/ 4390803 h 4390803"/>
              <a:gd name="connsiteX3" fmla="*/ 0 w 4061331"/>
              <a:gd name="connsiteY3" fmla="*/ 4390803 h 4390803"/>
              <a:gd name="connsiteX4" fmla="*/ 0 w 4061331"/>
              <a:gd name="connsiteY4" fmla="*/ 939800 h 4390803"/>
              <a:gd name="connsiteX0" fmla="*/ 0 w 4740781"/>
              <a:gd name="connsiteY0" fmla="*/ 1390650 h 4841653"/>
              <a:gd name="connsiteX1" fmla="*/ 4740781 w 4740781"/>
              <a:gd name="connsiteY1" fmla="*/ 0 h 4841653"/>
              <a:gd name="connsiteX2" fmla="*/ 2146806 w 4740781"/>
              <a:gd name="connsiteY2" fmla="*/ 4841653 h 4841653"/>
              <a:gd name="connsiteX3" fmla="*/ 0 w 4740781"/>
              <a:gd name="connsiteY3" fmla="*/ 4841653 h 4841653"/>
              <a:gd name="connsiteX4" fmla="*/ 0 w 4740781"/>
              <a:gd name="connsiteY4" fmla="*/ 1390650 h 4841653"/>
              <a:gd name="connsiteX0" fmla="*/ 0 w 4740781"/>
              <a:gd name="connsiteY0" fmla="*/ 1390650 h 4841653"/>
              <a:gd name="connsiteX1" fmla="*/ 4740781 w 4740781"/>
              <a:gd name="connsiteY1" fmla="*/ 0 h 4841653"/>
              <a:gd name="connsiteX2" fmla="*/ 4293106 w 4740781"/>
              <a:gd name="connsiteY2" fmla="*/ 4486053 h 4841653"/>
              <a:gd name="connsiteX3" fmla="*/ 0 w 4740781"/>
              <a:gd name="connsiteY3" fmla="*/ 4841653 h 4841653"/>
              <a:gd name="connsiteX4" fmla="*/ 0 w 4740781"/>
              <a:gd name="connsiteY4" fmla="*/ 1390650 h 4841653"/>
              <a:gd name="connsiteX0" fmla="*/ 0 w 4740781"/>
              <a:gd name="connsiteY0" fmla="*/ 1390650 h 4841653"/>
              <a:gd name="connsiteX1" fmla="*/ 4740781 w 4740781"/>
              <a:gd name="connsiteY1" fmla="*/ 0 h 4841653"/>
              <a:gd name="connsiteX2" fmla="*/ 4296281 w 4740781"/>
              <a:gd name="connsiteY2" fmla="*/ 4498753 h 4841653"/>
              <a:gd name="connsiteX3" fmla="*/ 0 w 4740781"/>
              <a:gd name="connsiteY3" fmla="*/ 4841653 h 4841653"/>
              <a:gd name="connsiteX4" fmla="*/ 0 w 4740781"/>
              <a:gd name="connsiteY4" fmla="*/ 1390650 h 4841653"/>
              <a:gd name="connsiteX0" fmla="*/ 720725 w 5461506"/>
              <a:gd name="connsiteY0" fmla="*/ 1390650 h 4997228"/>
              <a:gd name="connsiteX1" fmla="*/ 5461506 w 5461506"/>
              <a:gd name="connsiteY1" fmla="*/ 0 h 4997228"/>
              <a:gd name="connsiteX2" fmla="*/ 5017006 w 5461506"/>
              <a:gd name="connsiteY2" fmla="*/ 4498753 h 4997228"/>
              <a:gd name="connsiteX3" fmla="*/ 0 w 5461506"/>
              <a:gd name="connsiteY3" fmla="*/ 4997228 h 4997228"/>
              <a:gd name="connsiteX4" fmla="*/ 720725 w 5461506"/>
              <a:gd name="connsiteY4" fmla="*/ 1390650 h 4997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61506" h="4997228">
                <a:moveTo>
                  <a:pt x="720725" y="1390650"/>
                </a:moveTo>
                <a:lnTo>
                  <a:pt x="5461506" y="0"/>
                </a:lnTo>
                <a:lnTo>
                  <a:pt x="5017006" y="4498753"/>
                </a:lnTo>
                <a:lnTo>
                  <a:pt x="0" y="4997228"/>
                </a:lnTo>
                <a:lnTo>
                  <a:pt x="720725" y="1390650"/>
                </a:lnTo>
                <a:close/>
              </a:path>
            </a:pathLst>
          </a:custGeom>
          <a:noFill/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2523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561222" y="579506"/>
            <a:ext cx="8777108" cy="665285"/>
          </a:xfrm>
          <a:prstGeom prst="rect">
            <a:avLst/>
          </a:prstGeom>
        </p:spPr>
        <p:txBody>
          <a:bodyPr wrap="square" anchor="t" anchorCtr="0">
            <a:noAutofit/>
          </a:bodyPr>
          <a:lstStyle>
            <a:lvl1pPr algn="ctr">
              <a:lnSpc>
                <a:spcPct val="90000"/>
              </a:lnSpc>
              <a:defRPr sz="4400" b="0" i="0">
                <a:solidFill>
                  <a:schemeClr val="tx1">
                    <a:lumMod val="65000"/>
                    <a:lumOff val="35000"/>
                  </a:schemeClr>
                </a:solidFill>
                <a:latin typeface="Neris Thin" panose="00000300000000000000" pitchFamily="50" charset="0"/>
                <a:ea typeface="Gulim" pitchFamily="34" charset="-127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32" hasCustomPrompt="1"/>
          </p:nvPr>
        </p:nvSpPr>
        <p:spPr>
          <a:xfrm>
            <a:off x="1380596" y="1124365"/>
            <a:ext cx="7138360" cy="240851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lnSpc>
                <a:spcPct val="90000"/>
              </a:lnSpc>
              <a:spcBef>
                <a:spcPts val="1200"/>
              </a:spcBef>
              <a:buNone/>
              <a:defRPr sz="1200" b="0" baseline="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id-ID" dirty="0"/>
              <a:t>Lorem Ipsum Dolor sit Amet</a:t>
            </a:r>
            <a:endParaRPr lang="en-US" dirty="0"/>
          </a:p>
        </p:txBody>
      </p:sp>
      <p:sp>
        <p:nvSpPr>
          <p:cNvPr id="6" name="Pentagon 5"/>
          <p:cNvSpPr/>
          <p:nvPr userDrawn="1"/>
        </p:nvSpPr>
        <p:spPr>
          <a:xfrm rot="5400000">
            <a:off x="9063692" y="88902"/>
            <a:ext cx="549275" cy="371475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TextBox 10"/>
          <p:cNvSpPr txBox="1"/>
          <p:nvPr userDrawn="1"/>
        </p:nvSpPr>
        <p:spPr>
          <a:xfrm>
            <a:off x="9110672" y="56560"/>
            <a:ext cx="4553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16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2000" dirty="0">
              <a:solidFill>
                <a:schemeClr val="bg1"/>
              </a:solidFill>
            </a:endParaRPr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33"/>
          </p:nvPr>
        </p:nvSpPr>
        <p:spPr>
          <a:xfrm>
            <a:off x="2945048" y="3219739"/>
            <a:ext cx="3347097" cy="2604844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055640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animBg="1"/>
      <p:bldP spid="11" grpId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561222" y="579506"/>
            <a:ext cx="8777108" cy="665285"/>
          </a:xfrm>
          <a:prstGeom prst="rect">
            <a:avLst/>
          </a:prstGeom>
        </p:spPr>
        <p:txBody>
          <a:bodyPr wrap="square" anchor="t" anchorCtr="0">
            <a:noAutofit/>
          </a:bodyPr>
          <a:lstStyle>
            <a:lvl1pPr algn="ctr">
              <a:lnSpc>
                <a:spcPct val="90000"/>
              </a:lnSpc>
              <a:defRPr sz="4400" b="0" i="0">
                <a:solidFill>
                  <a:schemeClr val="tx1">
                    <a:lumMod val="65000"/>
                    <a:lumOff val="35000"/>
                  </a:schemeClr>
                </a:solidFill>
                <a:latin typeface="Neris Thin" panose="00000300000000000000" pitchFamily="50" charset="0"/>
                <a:ea typeface="Gulim" pitchFamily="34" charset="-127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32" hasCustomPrompt="1"/>
          </p:nvPr>
        </p:nvSpPr>
        <p:spPr>
          <a:xfrm>
            <a:off x="1380596" y="1124365"/>
            <a:ext cx="7138360" cy="240851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lnSpc>
                <a:spcPct val="90000"/>
              </a:lnSpc>
              <a:spcBef>
                <a:spcPts val="1200"/>
              </a:spcBef>
              <a:buNone/>
              <a:defRPr sz="1200" b="0" baseline="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id-ID" dirty="0"/>
              <a:t>Lorem Ipsum Dolor sit Amet</a:t>
            </a:r>
            <a:endParaRPr lang="en-US" dirty="0"/>
          </a:p>
        </p:txBody>
      </p:sp>
      <p:sp>
        <p:nvSpPr>
          <p:cNvPr id="6" name="Pentagon 5"/>
          <p:cNvSpPr/>
          <p:nvPr userDrawn="1"/>
        </p:nvSpPr>
        <p:spPr>
          <a:xfrm rot="5400000">
            <a:off x="9063692" y="88902"/>
            <a:ext cx="549275" cy="371475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TextBox 10"/>
          <p:cNvSpPr txBox="1"/>
          <p:nvPr userDrawn="1"/>
        </p:nvSpPr>
        <p:spPr>
          <a:xfrm>
            <a:off x="9110672" y="56560"/>
            <a:ext cx="4553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16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2000" dirty="0">
              <a:solidFill>
                <a:schemeClr val="bg1"/>
              </a:solidFill>
            </a:endParaRPr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3313793" y="2243681"/>
            <a:ext cx="3302000" cy="2380343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txBody>
          <a:bodyPr>
            <a:normAutofit/>
          </a:bodyPr>
          <a:lstStyle>
            <a:lvl1pPr>
              <a:defRPr sz="1600"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09364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animBg="1"/>
      <p:bldP spid="11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7553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2" r:id="rId2"/>
    <p:sldLayoutId id="2147483678" r:id="rId3"/>
    <p:sldLayoutId id="2147483673" r:id="rId4"/>
    <p:sldLayoutId id="2147483649" r:id="rId5"/>
    <p:sldLayoutId id="2147483695" r:id="rId6"/>
    <p:sldLayoutId id="2147483694" r:id="rId7"/>
    <p:sldLayoutId id="2147483692" r:id="rId8"/>
    <p:sldLayoutId id="2147483691" r:id="rId9"/>
    <p:sldLayoutId id="2147483689" r:id="rId10"/>
    <p:sldLayoutId id="2147483680" r:id="rId11"/>
    <p:sldLayoutId id="2147483653" r:id="rId12"/>
    <p:sldLayoutId id="2147483657" r:id="rId13"/>
    <p:sldLayoutId id="2147483658" r:id="rId14"/>
    <p:sldLayoutId id="2147483683" r:id="rId15"/>
    <p:sldLayoutId id="2147483685" r:id="rId16"/>
    <p:sldLayoutId id="2147483659" r:id="rId17"/>
    <p:sldLayoutId id="2147483661" r:id="rId18"/>
    <p:sldLayoutId id="2147483684" r:id="rId19"/>
    <p:sldLayoutId id="2147483686" r:id="rId20"/>
    <p:sldLayoutId id="2147483664" r:id="rId21"/>
    <p:sldLayoutId id="2147483665" r:id="rId22"/>
    <p:sldLayoutId id="2147483666" r:id="rId23"/>
    <p:sldLayoutId id="2147483681" r:id="rId24"/>
    <p:sldLayoutId id="2147483667" r:id="rId25"/>
    <p:sldLayoutId id="2147483682" r:id="rId26"/>
    <p:sldLayoutId id="2147483687" r:id="rId27"/>
    <p:sldLayoutId id="2147483688" r:id="rId28"/>
    <p:sldLayoutId id="2147483668" r:id="rId29"/>
    <p:sldLayoutId id="2147483690" r:id="rId30"/>
    <p:sldLayoutId id="2147483669" r:id="rId31"/>
    <p:sldLayoutId id="2147483670" r:id="rId32"/>
    <p:sldLayoutId id="2147483671" r:id="rId33"/>
    <p:sldLayoutId id="2147483672" r:id="rId34"/>
    <p:sldLayoutId id="2147483693" r:id="rId35"/>
    <p:sldLayoutId id="2147483674" r:id="rId36"/>
    <p:sldLayoutId id="2147483675" r:id="rId37"/>
    <p:sldLayoutId id="2147483676" r:id="rId38"/>
    <p:sldLayoutId id="2147483677" r:id="rId39"/>
    <p:sldLayoutId id="2147483679" r:id="rId40"/>
    <p:sldLayoutId id="2147483696" r:id="rId4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3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1347788"/>
            <a:ext cx="9906000" cy="4352925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alpha val="73000"/>
                </a:schemeClr>
              </a:gs>
              <a:gs pos="100000">
                <a:schemeClr val="bg2">
                  <a:lumMod val="50000"/>
                  <a:alpha val="52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95288" y="1590675"/>
            <a:ext cx="7213834" cy="163121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bg1"/>
                </a:solidFill>
                <a:latin typeface="+mj-lt"/>
                <a:cs typeface="+mn-cs"/>
              </a:rPr>
              <a:t>О достижении целевых показателей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bg1"/>
                </a:solidFill>
                <a:latin typeface="+mj-lt"/>
                <a:cs typeface="+mn-cs"/>
              </a:rPr>
              <a:t>национальных проектов на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1"/>
                </a:solidFill>
                <a:latin typeface="+mj-lt"/>
                <a:cs typeface="+mn-cs"/>
              </a:rPr>
              <a:t>территории Республики Дагестан</a:t>
            </a:r>
            <a:endParaRPr lang="en-US" sz="2800" b="1" dirty="0">
              <a:solidFill>
                <a:schemeClr val="bg1"/>
              </a:solidFill>
              <a:latin typeface="+mj-lt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259470" y="424465"/>
            <a:ext cx="3152775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</a:rPr>
              <a:t>Правительство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</a:rPr>
              <a:t>Республики Дагестан </a:t>
            </a:r>
            <a:endParaRPr lang="ru-RU" sz="1200" kern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1331570" y="463765"/>
            <a:ext cx="318135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</a:rPr>
              <a:t>Правительство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</a:rPr>
              <a:t>Российской Федерации</a:t>
            </a:r>
            <a:endParaRPr lang="ru-RU" sz="1200" kern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1029" name="Picture 5" descr="D:\Документы\Мои документы\_ОРГАНИЗАЦИЯ РАБОТЫ\Для сведения\Медиа материалы\Нац проекты\Карта Дагестана (ячейки) Прозрач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4724" y="1395797"/>
            <a:ext cx="3901276" cy="4107077"/>
          </a:xfrm>
          <a:prstGeom prst="rect">
            <a:avLst/>
          </a:prstGeom>
          <a:noFill/>
        </p:spPr>
      </p:pic>
      <p:sp>
        <p:nvSpPr>
          <p:cNvPr id="17" name="Parallelogram 30">
            <a:extLst>
              <a:ext uri="{FF2B5EF4-FFF2-40B4-BE49-F238E27FC236}">
                <a16:creationId xmlns:a16="http://schemas.microsoft.com/office/drawing/2014/main" id="{76E30C1C-B9EC-4ED6-81D1-7F9311BC70FA}"/>
              </a:ext>
            </a:extLst>
          </p:cNvPr>
          <p:cNvSpPr/>
          <p:nvPr/>
        </p:nvSpPr>
        <p:spPr>
          <a:xfrm flipH="1">
            <a:off x="9058871" y="4897389"/>
            <a:ext cx="351685" cy="352555"/>
          </a:xfrm>
          <a:custGeom>
            <a:avLst/>
            <a:gdLst/>
            <a:ahLst/>
            <a:cxnLst/>
            <a:rect l="l" t="t" r="r" b="b"/>
            <a:pathLst>
              <a:path w="3240000" h="3248012">
                <a:moveTo>
                  <a:pt x="712553" y="858820"/>
                </a:moveTo>
                <a:cubicBezTo>
                  <a:pt x="727950" y="858820"/>
                  <a:pt x="743348" y="864694"/>
                  <a:pt x="755096" y="876443"/>
                </a:cubicBezTo>
                <a:lnTo>
                  <a:pt x="1193671" y="1315016"/>
                </a:lnTo>
                <a:lnTo>
                  <a:pt x="1509169" y="999517"/>
                </a:lnTo>
                <a:cubicBezTo>
                  <a:pt x="1509517" y="999169"/>
                  <a:pt x="1509868" y="998827"/>
                  <a:pt x="1510414" y="998691"/>
                </a:cubicBezTo>
                <a:lnTo>
                  <a:pt x="1518932" y="988592"/>
                </a:lnTo>
                <a:cubicBezTo>
                  <a:pt x="1531945" y="978263"/>
                  <a:pt x="1547912" y="974188"/>
                  <a:pt x="1563209" y="975946"/>
                </a:cubicBezTo>
                <a:cubicBezTo>
                  <a:pt x="1578505" y="977705"/>
                  <a:pt x="1593131" y="985299"/>
                  <a:pt x="1603459" y="998313"/>
                </a:cubicBezTo>
                <a:lnTo>
                  <a:pt x="1892346" y="1362277"/>
                </a:lnTo>
                <a:lnTo>
                  <a:pt x="2149759" y="1177067"/>
                </a:lnTo>
                <a:lnTo>
                  <a:pt x="2151621" y="1174867"/>
                </a:lnTo>
                <a:cubicBezTo>
                  <a:pt x="2159033" y="1169006"/>
                  <a:pt x="2167397" y="1165168"/>
                  <a:pt x="2176160" y="1163802"/>
                </a:cubicBezTo>
                <a:cubicBezTo>
                  <a:pt x="2177188" y="1163485"/>
                  <a:pt x="2178237" y="1163269"/>
                  <a:pt x="2179375" y="1163558"/>
                </a:cubicBezTo>
                <a:cubicBezTo>
                  <a:pt x="2184768" y="1161771"/>
                  <a:pt x="2190389" y="1161654"/>
                  <a:pt x="2195921" y="1162300"/>
                </a:cubicBezTo>
                <a:cubicBezTo>
                  <a:pt x="2196662" y="1162386"/>
                  <a:pt x="2197402" y="1162487"/>
                  <a:pt x="2198081" y="1162987"/>
                </a:cubicBezTo>
                <a:cubicBezTo>
                  <a:pt x="2202197" y="1163290"/>
                  <a:pt x="2206218" y="1164270"/>
                  <a:pt x="2209739" y="1166702"/>
                </a:cubicBezTo>
                <a:cubicBezTo>
                  <a:pt x="2213116" y="1166857"/>
                  <a:pt x="2216051" y="1168231"/>
                  <a:pt x="2218766" y="1170038"/>
                </a:cubicBezTo>
                <a:cubicBezTo>
                  <a:pt x="2225342" y="1173160"/>
                  <a:pt x="2231151" y="1177875"/>
                  <a:pt x="2235489" y="1184194"/>
                </a:cubicBezTo>
                <a:lnTo>
                  <a:pt x="2236132" y="1184737"/>
                </a:lnTo>
                <a:lnTo>
                  <a:pt x="2236287" y="1184934"/>
                </a:lnTo>
                <a:lnTo>
                  <a:pt x="2238712" y="1187183"/>
                </a:lnTo>
                <a:cubicBezTo>
                  <a:pt x="2239115" y="1187744"/>
                  <a:pt x="2239507" y="1188310"/>
                  <a:pt x="2239574" y="1189090"/>
                </a:cubicBezTo>
                <a:lnTo>
                  <a:pt x="2540580" y="1569705"/>
                </a:lnTo>
                <a:cubicBezTo>
                  <a:pt x="2561191" y="1595768"/>
                  <a:pt x="2556772" y="1633604"/>
                  <a:pt x="2530710" y="1654215"/>
                </a:cubicBezTo>
                <a:cubicBezTo>
                  <a:pt x="2504647" y="1674827"/>
                  <a:pt x="2466811" y="1670408"/>
                  <a:pt x="2446199" y="1644345"/>
                </a:cubicBezTo>
                <a:lnTo>
                  <a:pt x="2177884" y="1305067"/>
                </a:lnTo>
                <a:lnTo>
                  <a:pt x="1934804" y="1479967"/>
                </a:lnTo>
                <a:cubicBezTo>
                  <a:pt x="1927367" y="1485317"/>
                  <a:pt x="1919123" y="1488726"/>
                  <a:pt x="1910598" y="1489881"/>
                </a:cubicBezTo>
                <a:cubicBezTo>
                  <a:pt x="1885257" y="1507791"/>
                  <a:pt x="1850121" y="1502627"/>
                  <a:pt x="1830495" y="1477903"/>
                </a:cubicBezTo>
                <a:lnTo>
                  <a:pt x="1551924" y="1126933"/>
                </a:lnTo>
                <a:lnTo>
                  <a:pt x="1239041" y="1439816"/>
                </a:lnTo>
                <a:cubicBezTo>
                  <a:pt x="1226569" y="1452288"/>
                  <a:pt x="1209983" y="1458139"/>
                  <a:pt x="1193674" y="1456888"/>
                </a:cubicBezTo>
                <a:cubicBezTo>
                  <a:pt x="1177363" y="1458142"/>
                  <a:pt x="1160774" y="1452290"/>
                  <a:pt x="1148301" y="1439816"/>
                </a:cubicBezTo>
                <a:lnTo>
                  <a:pt x="670011" y="961527"/>
                </a:lnTo>
                <a:cubicBezTo>
                  <a:pt x="646515" y="938031"/>
                  <a:pt x="646515" y="899938"/>
                  <a:pt x="670011" y="876442"/>
                </a:cubicBezTo>
                <a:cubicBezTo>
                  <a:pt x="681760" y="864694"/>
                  <a:pt x="697157" y="858820"/>
                  <a:pt x="712553" y="858820"/>
                </a:cubicBezTo>
                <a:close/>
                <a:moveTo>
                  <a:pt x="2790000" y="699581"/>
                </a:moveTo>
                <a:lnTo>
                  <a:pt x="450000" y="699581"/>
                </a:lnTo>
                <a:lnTo>
                  <a:pt x="450000" y="1851581"/>
                </a:lnTo>
                <a:lnTo>
                  <a:pt x="2790000" y="1851581"/>
                </a:lnTo>
                <a:close/>
                <a:moveTo>
                  <a:pt x="2987972" y="519497"/>
                </a:moveTo>
                <a:lnTo>
                  <a:pt x="2987972" y="2031665"/>
                </a:lnTo>
                <a:lnTo>
                  <a:pt x="252028" y="2031665"/>
                </a:lnTo>
                <a:lnTo>
                  <a:pt x="252028" y="519497"/>
                </a:lnTo>
                <a:close/>
                <a:moveTo>
                  <a:pt x="1620000" y="0"/>
                </a:moveTo>
                <a:cubicBezTo>
                  <a:pt x="1540462" y="0"/>
                  <a:pt x="1475984" y="64478"/>
                  <a:pt x="1475984" y="144016"/>
                </a:cubicBezTo>
                <a:lnTo>
                  <a:pt x="1475984" y="267469"/>
                </a:lnTo>
                <a:lnTo>
                  <a:pt x="0" y="267469"/>
                </a:lnTo>
                <a:lnTo>
                  <a:pt x="0" y="2283693"/>
                </a:lnTo>
                <a:lnTo>
                  <a:pt x="852101" y="2283693"/>
                </a:lnTo>
                <a:lnTo>
                  <a:pt x="323771" y="3248012"/>
                </a:lnTo>
                <a:lnTo>
                  <a:pt x="621526" y="3248012"/>
                </a:lnTo>
                <a:lnTo>
                  <a:pt x="1149856" y="2283693"/>
                </a:lnTo>
                <a:lnTo>
                  <a:pt x="2090146" y="2283693"/>
                </a:lnTo>
                <a:lnTo>
                  <a:pt x="2618476" y="3248012"/>
                </a:lnTo>
                <a:lnTo>
                  <a:pt x="2916231" y="3248012"/>
                </a:lnTo>
                <a:lnTo>
                  <a:pt x="2387901" y="2283693"/>
                </a:lnTo>
                <a:lnTo>
                  <a:pt x="3240000" y="2283693"/>
                </a:lnTo>
                <a:lnTo>
                  <a:pt x="3240000" y="267469"/>
                </a:lnTo>
                <a:lnTo>
                  <a:pt x="1764016" y="267469"/>
                </a:lnTo>
                <a:lnTo>
                  <a:pt x="1764016" y="144016"/>
                </a:lnTo>
                <a:cubicBezTo>
                  <a:pt x="1764016" y="64478"/>
                  <a:pt x="1699538" y="0"/>
                  <a:pt x="1620000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8" name="Parallelogram 15">
            <a:extLst>
              <a:ext uri="{FF2B5EF4-FFF2-40B4-BE49-F238E27FC236}">
                <a16:creationId xmlns:a16="http://schemas.microsoft.com/office/drawing/2014/main" id="{F518E758-041A-4D8B-9778-956884CBB34F}"/>
              </a:ext>
            </a:extLst>
          </p:cNvPr>
          <p:cNvSpPr/>
          <p:nvPr/>
        </p:nvSpPr>
        <p:spPr>
          <a:xfrm rot="16200000">
            <a:off x="9077752" y="2631642"/>
            <a:ext cx="355173" cy="378685"/>
          </a:xfrm>
          <a:custGeom>
            <a:avLst/>
            <a:gdLst/>
            <a:ahLst/>
            <a:cxnLst/>
            <a:rect l="l" t="t" r="r" b="b"/>
            <a:pathLst>
              <a:path w="2993176" h="3240001">
                <a:moveTo>
                  <a:pt x="1299907" y="647892"/>
                </a:moveTo>
                <a:lnTo>
                  <a:pt x="665509" y="1620000"/>
                </a:lnTo>
                <a:lnTo>
                  <a:pt x="1299907" y="2592108"/>
                </a:lnTo>
                <a:lnTo>
                  <a:pt x="634398" y="2592108"/>
                </a:lnTo>
                <a:lnTo>
                  <a:pt x="0" y="1620000"/>
                </a:lnTo>
                <a:lnTo>
                  <a:pt x="634398" y="647892"/>
                </a:lnTo>
                <a:close/>
                <a:moveTo>
                  <a:pt x="2993176" y="1620001"/>
                </a:moveTo>
                <a:lnTo>
                  <a:pt x="1913056" y="3240001"/>
                </a:lnTo>
                <a:lnTo>
                  <a:pt x="1782206" y="3043749"/>
                </a:lnTo>
                <a:lnTo>
                  <a:pt x="1110064" y="3043749"/>
                </a:lnTo>
                <a:cubicBezTo>
                  <a:pt x="1089036" y="3096599"/>
                  <a:pt x="1037333" y="3133759"/>
                  <a:pt x="976952" y="3133759"/>
                </a:cubicBezTo>
                <a:cubicBezTo>
                  <a:pt x="923853" y="3133759"/>
                  <a:pt x="877466" y="3105022"/>
                  <a:pt x="854540" y="3061058"/>
                </a:cubicBezTo>
                <a:lnTo>
                  <a:pt x="302383" y="3169763"/>
                </a:lnTo>
                <a:lnTo>
                  <a:pt x="302383" y="2809723"/>
                </a:lnTo>
                <a:lnTo>
                  <a:pt x="854540" y="2918427"/>
                </a:lnTo>
                <a:cubicBezTo>
                  <a:pt x="877466" y="2874463"/>
                  <a:pt x="923853" y="2845727"/>
                  <a:pt x="976952" y="2845727"/>
                </a:cubicBezTo>
                <a:cubicBezTo>
                  <a:pt x="1037333" y="2845727"/>
                  <a:pt x="1089036" y="2882887"/>
                  <a:pt x="1110064" y="2935737"/>
                </a:cubicBezTo>
                <a:lnTo>
                  <a:pt x="1710190" y="2935737"/>
                </a:lnTo>
                <a:lnTo>
                  <a:pt x="832936" y="1620001"/>
                </a:lnTo>
                <a:lnTo>
                  <a:pt x="1913056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9" name="Freeform 545"/>
          <p:cNvSpPr>
            <a:spLocks noEditPoints="1"/>
          </p:cNvSpPr>
          <p:nvPr/>
        </p:nvSpPr>
        <p:spPr bwMode="auto">
          <a:xfrm>
            <a:off x="8567353" y="1729945"/>
            <a:ext cx="339430" cy="345991"/>
          </a:xfrm>
          <a:custGeom>
            <a:avLst/>
            <a:gdLst>
              <a:gd name="T0" fmla="*/ 10549 w 14994"/>
              <a:gd name="T1" fmla="*/ 4096 h 16128"/>
              <a:gd name="T2" fmla="*/ 9728 w 14994"/>
              <a:gd name="T3" fmla="*/ 4033 h 16128"/>
              <a:gd name="T4" fmla="*/ 8774 w 14994"/>
              <a:gd name="T5" fmla="*/ 4106 h 16128"/>
              <a:gd name="T6" fmla="*/ 7932 w 14994"/>
              <a:gd name="T7" fmla="*/ 4229 h 16128"/>
              <a:gd name="T8" fmla="*/ 7142 w 14994"/>
              <a:gd name="T9" fmla="*/ 2984 h 16128"/>
              <a:gd name="T10" fmla="*/ 6416 w 14994"/>
              <a:gd name="T11" fmla="*/ 1768 h 16128"/>
              <a:gd name="T12" fmla="*/ 5839 w 14994"/>
              <a:gd name="T13" fmla="*/ 903 h 16128"/>
              <a:gd name="T14" fmla="*/ 5475 w 14994"/>
              <a:gd name="T15" fmla="*/ 509 h 16128"/>
              <a:gd name="T16" fmla="*/ 4708 w 14994"/>
              <a:gd name="T17" fmla="*/ 939 h 16128"/>
              <a:gd name="T18" fmla="*/ 3516 w 14994"/>
              <a:gd name="T19" fmla="*/ 2523 h 16128"/>
              <a:gd name="T20" fmla="*/ 2690 w 14994"/>
              <a:gd name="T21" fmla="*/ 4894 h 16128"/>
              <a:gd name="T22" fmla="*/ 2997 w 14994"/>
              <a:gd name="T23" fmla="*/ 7672 h 16128"/>
              <a:gd name="T24" fmla="*/ 2881 w 14994"/>
              <a:gd name="T25" fmla="*/ 7946 h 16128"/>
              <a:gd name="T26" fmla="*/ 2300 w 14994"/>
              <a:gd name="T27" fmla="*/ 7953 h 16128"/>
              <a:gd name="T28" fmla="*/ 1746 w 14994"/>
              <a:gd name="T29" fmla="*/ 8201 h 16128"/>
              <a:gd name="T30" fmla="*/ 1315 w 14994"/>
              <a:gd name="T31" fmla="*/ 8651 h 16128"/>
              <a:gd name="T32" fmla="*/ 1065 w 14994"/>
              <a:gd name="T33" fmla="*/ 9254 h 16128"/>
              <a:gd name="T34" fmla="*/ 1040 w 14994"/>
              <a:gd name="T35" fmla="*/ 9841 h 16128"/>
              <a:gd name="T36" fmla="*/ 1194 w 14994"/>
              <a:gd name="T37" fmla="*/ 10365 h 16128"/>
              <a:gd name="T38" fmla="*/ 1498 w 14994"/>
              <a:gd name="T39" fmla="*/ 10800 h 16128"/>
              <a:gd name="T40" fmla="*/ 1925 w 14994"/>
              <a:gd name="T41" fmla="*/ 11106 h 16128"/>
              <a:gd name="T42" fmla="*/ 1048 w 14994"/>
              <a:gd name="T43" fmla="*/ 12002 h 16128"/>
              <a:gd name="T44" fmla="*/ 398 w 14994"/>
              <a:gd name="T45" fmla="*/ 13651 h 16128"/>
              <a:gd name="T46" fmla="*/ 88 w 14994"/>
              <a:gd name="T47" fmla="*/ 15274 h 16128"/>
              <a:gd name="T48" fmla="*/ 4856 w 14994"/>
              <a:gd name="T49" fmla="*/ 16128 h 16128"/>
              <a:gd name="T50" fmla="*/ 4749 w 14994"/>
              <a:gd name="T51" fmla="*/ 15137 h 16128"/>
              <a:gd name="T52" fmla="*/ 4422 w 14994"/>
              <a:gd name="T53" fmla="*/ 13515 h 16128"/>
              <a:gd name="T54" fmla="*/ 3760 w 14994"/>
              <a:gd name="T55" fmla="*/ 11923 h 16128"/>
              <a:gd name="T56" fmla="*/ 3086 w 14994"/>
              <a:gd name="T57" fmla="*/ 11136 h 16128"/>
              <a:gd name="T58" fmla="*/ 3469 w 14994"/>
              <a:gd name="T59" fmla="*/ 10917 h 16128"/>
              <a:gd name="T60" fmla="*/ 3785 w 14994"/>
              <a:gd name="T61" fmla="*/ 10592 h 16128"/>
              <a:gd name="T62" fmla="*/ 4008 w 14994"/>
              <a:gd name="T63" fmla="*/ 10182 h 16128"/>
              <a:gd name="T64" fmla="*/ 4115 w 14994"/>
              <a:gd name="T65" fmla="*/ 9742 h 16128"/>
              <a:gd name="T66" fmla="*/ 4618 w 14994"/>
              <a:gd name="T67" fmla="*/ 10006 h 16128"/>
              <a:gd name="T68" fmla="*/ 6750 w 14994"/>
              <a:gd name="T69" fmla="*/ 11339 h 16128"/>
              <a:gd name="T70" fmla="*/ 8814 w 14994"/>
              <a:gd name="T71" fmla="*/ 11758 h 16128"/>
              <a:gd name="T72" fmla="*/ 10380 w 14994"/>
              <a:gd name="T73" fmla="*/ 11606 h 16128"/>
              <a:gd name="T74" fmla="*/ 10996 w 14994"/>
              <a:gd name="T75" fmla="*/ 11259 h 16128"/>
              <a:gd name="T76" fmla="*/ 10910 w 14994"/>
              <a:gd name="T77" fmla="*/ 10705 h 16128"/>
              <a:gd name="T78" fmla="*/ 10556 w 14994"/>
              <a:gd name="T79" fmla="*/ 9735 h 16128"/>
              <a:gd name="T80" fmla="*/ 9996 w 14994"/>
              <a:gd name="T81" fmla="*/ 8463 h 16128"/>
              <a:gd name="T82" fmla="*/ 9717 w 14994"/>
              <a:gd name="T83" fmla="*/ 7055 h 16128"/>
              <a:gd name="T84" fmla="*/ 10288 w 14994"/>
              <a:gd name="T85" fmla="*/ 6222 h 16128"/>
              <a:gd name="T86" fmla="*/ 10797 w 14994"/>
              <a:gd name="T87" fmla="*/ 5324 h 16128"/>
              <a:gd name="T88" fmla="*/ 11027 w 14994"/>
              <a:gd name="T89" fmla="*/ 4575 h 16128"/>
              <a:gd name="T90" fmla="*/ 11371 w 14994"/>
              <a:gd name="T91" fmla="*/ 922 h 16128"/>
              <a:gd name="T92" fmla="*/ 12613 w 14994"/>
              <a:gd name="T93" fmla="*/ 1657 h 16128"/>
              <a:gd name="T94" fmla="*/ 13552 w 14994"/>
              <a:gd name="T95" fmla="*/ 2875 h 16128"/>
              <a:gd name="T96" fmla="*/ 14018 w 14994"/>
              <a:gd name="T97" fmla="*/ 4409 h 16128"/>
              <a:gd name="T98" fmla="*/ 13847 w 14994"/>
              <a:gd name="T99" fmla="*/ 6093 h 16128"/>
              <a:gd name="T100" fmla="*/ 14988 w 14994"/>
              <a:gd name="T101" fmla="*/ 5050 h 16128"/>
              <a:gd name="T102" fmla="*/ 14693 w 14994"/>
              <a:gd name="T103" fmla="*/ 3063 h 16128"/>
              <a:gd name="T104" fmla="*/ 13732 w 14994"/>
              <a:gd name="T105" fmla="*/ 1417 h 16128"/>
              <a:gd name="T106" fmla="*/ 12292 w 14994"/>
              <a:gd name="T107" fmla="*/ 280 h 16128"/>
              <a:gd name="T108" fmla="*/ 10729 w 14994"/>
              <a:gd name="T109" fmla="*/ 2610 h 16128"/>
              <a:gd name="T110" fmla="*/ 11591 w 14994"/>
              <a:gd name="T111" fmla="*/ 3154 h 16128"/>
              <a:gd name="T112" fmla="*/ 12164 w 14994"/>
              <a:gd name="T113" fmla="*/ 3963 h 16128"/>
              <a:gd name="T114" fmla="*/ 12391 w 14994"/>
              <a:gd name="T115" fmla="*/ 4932 h 16128"/>
              <a:gd name="T116" fmla="*/ 12254 w 14994"/>
              <a:gd name="T117" fmla="*/ 5856 h 16128"/>
              <a:gd name="T118" fmla="*/ 13117 w 14994"/>
              <a:gd name="T119" fmla="*/ 5068 h 16128"/>
              <a:gd name="T120" fmla="*/ 12887 w 14994"/>
              <a:gd name="T121" fmla="*/ 3812 h 16128"/>
              <a:gd name="T122" fmla="*/ 12205 w 14994"/>
              <a:gd name="T123" fmla="*/ 2743 h 16128"/>
              <a:gd name="T124" fmla="*/ 11144 w 14994"/>
              <a:gd name="T125" fmla="*/ 1996 h 16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994" h="16128">
                <a:moveTo>
                  <a:pt x="10969" y="4324"/>
                </a:moveTo>
                <a:lnTo>
                  <a:pt x="10932" y="4279"/>
                </a:lnTo>
                <a:lnTo>
                  <a:pt x="10887" y="4239"/>
                </a:lnTo>
                <a:lnTo>
                  <a:pt x="10835" y="4202"/>
                </a:lnTo>
                <a:lnTo>
                  <a:pt x="10773" y="4170"/>
                </a:lnTo>
                <a:lnTo>
                  <a:pt x="10706" y="4141"/>
                </a:lnTo>
                <a:lnTo>
                  <a:pt x="10630" y="4117"/>
                </a:lnTo>
                <a:lnTo>
                  <a:pt x="10549" y="4096"/>
                </a:lnTo>
                <a:lnTo>
                  <a:pt x="10462" y="4077"/>
                </a:lnTo>
                <a:lnTo>
                  <a:pt x="10369" y="4062"/>
                </a:lnTo>
                <a:lnTo>
                  <a:pt x="10272" y="4051"/>
                </a:lnTo>
                <a:lnTo>
                  <a:pt x="10170" y="4042"/>
                </a:lnTo>
                <a:lnTo>
                  <a:pt x="10065" y="4036"/>
                </a:lnTo>
                <a:lnTo>
                  <a:pt x="9955" y="4033"/>
                </a:lnTo>
                <a:lnTo>
                  <a:pt x="9843" y="4032"/>
                </a:lnTo>
                <a:lnTo>
                  <a:pt x="9728" y="4033"/>
                </a:lnTo>
                <a:lnTo>
                  <a:pt x="9611" y="4036"/>
                </a:lnTo>
                <a:lnTo>
                  <a:pt x="9492" y="4042"/>
                </a:lnTo>
                <a:lnTo>
                  <a:pt x="9372" y="4049"/>
                </a:lnTo>
                <a:lnTo>
                  <a:pt x="9252" y="4057"/>
                </a:lnTo>
                <a:lnTo>
                  <a:pt x="9131" y="4067"/>
                </a:lnTo>
                <a:lnTo>
                  <a:pt x="9011" y="4079"/>
                </a:lnTo>
                <a:lnTo>
                  <a:pt x="8892" y="4091"/>
                </a:lnTo>
                <a:lnTo>
                  <a:pt x="8774" y="4106"/>
                </a:lnTo>
                <a:lnTo>
                  <a:pt x="8658" y="4120"/>
                </a:lnTo>
                <a:lnTo>
                  <a:pt x="8544" y="4135"/>
                </a:lnTo>
                <a:lnTo>
                  <a:pt x="8433" y="4150"/>
                </a:lnTo>
                <a:lnTo>
                  <a:pt x="8324" y="4166"/>
                </a:lnTo>
                <a:lnTo>
                  <a:pt x="8219" y="4181"/>
                </a:lnTo>
                <a:lnTo>
                  <a:pt x="8119" y="4197"/>
                </a:lnTo>
                <a:lnTo>
                  <a:pt x="8023" y="4213"/>
                </a:lnTo>
                <a:lnTo>
                  <a:pt x="7932" y="4229"/>
                </a:lnTo>
                <a:lnTo>
                  <a:pt x="7847" y="4244"/>
                </a:lnTo>
                <a:lnTo>
                  <a:pt x="7744" y="4056"/>
                </a:lnTo>
                <a:lnTo>
                  <a:pt x="7642" y="3870"/>
                </a:lnTo>
                <a:lnTo>
                  <a:pt x="7540" y="3687"/>
                </a:lnTo>
                <a:lnTo>
                  <a:pt x="7439" y="3507"/>
                </a:lnTo>
                <a:lnTo>
                  <a:pt x="7338" y="3329"/>
                </a:lnTo>
                <a:lnTo>
                  <a:pt x="7239" y="3155"/>
                </a:lnTo>
                <a:lnTo>
                  <a:pt x="7142" y="2984"/>
                </a:lnTo>
                <a:lnTo>
                  <a:pt x="7045" y="2816"/>
                </a:lnTo>
                <a:lnTo>
                  <a:pt x="6950" y="2653"/>
                </a:lnTo>
                <a:lnTo>
                  <a:pt x="6857" y="2494"/>
                </a:lnTo>
                <a:lnTo>
                  <a:pt x="6765" y="2340"/>
                </a:lnTo>
                <a:lnTo>
                  <a:pt x="6674" y="2189"/>
                </a:lnTo>
                <a:lnTo>
                  <a:pt x="6586" y="2043"/>
                </a:lnTo>
                <a:lnTo>
                  <a:pt x="6500" y="1903"/>
                </a:lnTo>
                <a:lnTo>
                  <a:pt x="6416" y="1768"/>
                </a:lnTo>
                <a:lnTo>
                  <a:pt x="6334" y="1638"/>
                </a:lnTo>
                <a:lnTo>
                  <a:pt x="6256" y="1514"/>
                </a:lnTo>
                <a:lnTo>
                  <a:pt x="6179" y="1396"/>
                </a:lnTo>
                <a:lnTo>
                  <a:pt x="6105" y="1284"/>
                </a:lnTo>
                <a:lnTo>
                  <a:pt x="6034" y="1179"/>
                </a:lnTo>
                <a:lnTo>
                  <a:pt x="5966" y="1081"/>
                </a:lnTo>
                <a:lnTo>
                  <a:pt x="5901" y="988"/>
                </a:lnTo>
                <a:lnTo>
                  <a:pt x="5839" y="903"/>
                </a:lnTo>
                <a:lnTo>
                  <a:pt x="5780" y="827"/>
                </a:lnTo>
                <a:lnTo>
                  <a:pt x="5726" y="756"/>
                </a:lnTo>
                <a:lnTo>
                  <a:pt x="5674" y="695"/>
                </a:lnTo>
                <a:lnTo>
                  <a:pt x="5626" y="640"/>
                </a:lnTo>
                <a:lnTo>
                  <a:pt x="5583" y="595"/>
                </a:lnTo>
                <a:lnTo>
                  <a:pt x="5542" y="557"/>
                </a:lnTo>
                <a:lnTo>
                  <a:pt x="5507" y="529"/>
                </a:lnTo>
                <a:lnTo>
                  <a:pt x="5475" y="509"/>
                </a:lnTo>
                <a:lnTo>
                  <a:pt x="5448" y="499"/>
                </a:lnTo>
                <a:lnTo>
                  <a:pt x="5380" y="498"/>
                </a:lnTo>
                <a:lnTo>
                  <a:pt x="5297" y="518"/>
                </a:lnTo>
                <a:lnTo>
                  <a:pt x="5202" y="561"/>
                </a:lnTo>
                <a:lnTo>
                  <a:pt x="5093" y="626"/>
                </a:lnTo>
                <a:lnTo>
                  <a:pt x="4973" y="711"/>
                </a:lnTo>
                <a:lnTo>
                  <a:pt x="4845" y="815"/>
                </a:lnTo>
                <a:lnTo>
                  <a:pt x="4708" y="939"/>
                </a:lnTo>
                <a:lnTo>
                  <a:pt x="4566" y="1081"/>
                </a:lnTo>
                <a:lnTo>
                  <a:pt x="4417" y="1241"/>
                </a:lnTo>
                <a:lnTo>
                  <a:pt x="4267" y="1416"/>
                </a:lnTo>
                <a:lnTo>
                  <a:pt x="4114" y="1609"/>
                </a:lnTo>
                <a:lnTo>
                  <a:pt x="3962" y="1816"/>
                </a:lnTo>
                <a:lnTo>
                  <a:pt x="3810" y="2038"/>
                </a:lnTo>
                <a:lnTo>
                  <a:pt x="3661" y="2274"/>
                </a:lnTo>
                <a:lnTo>
                  <a:pt x="3516" y="2523"/>
                </a:lnTo>
                <a:lnTo>
                  <a:pt x="3377" y="2784"/>
                </a:lnTo>
                <a:lnTo>
                  <a:pt x="3245" y="3057"/>
                </a:lnTo>
                <a:lnTo>
                  <a:pt x="3122" y="3341"/>
                </a:lnTo>
                <a:lnTo>
                  <a:pt x="3009" y="3634"/>
                </a:lnTo>
                <a:lnTo>
                  <a:pt x="2909" y="3937"/>
                </a:lnTo>
                <a:lnTo>
                  <a:pt x="2820" y="4249"/>
                </a:lnTo>
                <a:lnTo>
                  <a:pt x="2747" y="4568"/>
                </a:lnTo>
                <a:lnTo>
                  <a:pt x="2690" y="4894"/>
                </a:lnTo>
                <a:lnTo>
                  <a:pt x="2651" y="5227"/>
                </a:lnTo>
                <a:lnTo>
                  <a:pt x="2631" y="5565"/>
                </a:lnTo>
                <a:lnTo>
                  <a:pt x="2632" y="5909"/>
                </a:lnTo>
                <a:lnTo>
                  <a:pt x="2654" y="6257"/>
                </a:lnTo>
                <a:lnTo>
                  <a:pt x="2700" y="6606"/>
                </a:lnTo>
                <a:lnTo>
                  <a:pt x="2773" y="6960"/>
                </a:lnTo>
                <a:lnTo>
                  <a:pt x="2870" y="7315"/>
                </a:lnTo>
                <a:lnTo>
                  <a:pt x="2997" y="7672"/>
                </a:lnTo>
                <a:lnTo>
                  <a:pt x="3154" y="8029"/>
                </a:lnTo>
                <a:lnTo>
                  <a:pt x="3116" y="8014"/>
                </a:lnTo>
                <a:lnTo>
                  <a:pt x="3078" y="8000"/>
                </a:lnTo>
                <a:lnTo>
                  <a:pt x="3040" y="7987"/>
                </a:lnTo>
                <a:lnTo>
                  <a:pt x="3001" y="7975"/>
                </a:lnTo>
                <a:lnTo>
                  <a:pt x="2962" y="7965"/>
                </a:lnTo>
                <a:lnTo>
                  <a:pt x="2922" y="7955"/>
                </a:lnTo>
                <a:lnTo>
                  <a:pt x="2881" y="7946"/>
                </a:lnTo>
                <a:lnTo>
                  <a:pt x="2840" y="7938"/>
                </a:lnTo>
                <a:lnTo>
                  <a:pt x="2762" y="7928"/>
                </a:lnTo>
                <a:lnTo>
                  <a:pt x="2683" y="7922"/>
                </a:lnTo>
                <a:lnTo>
                  <a:pt x="2604" y="7920"/>
                </a:lnTo>
                <a:lnTo>
                  <a:pt x="2528" y="7922"/>
                </a:lnTo>
                <a:lnTo>
                  <a:pt x="2450" y="7929"/>
                </a:lnTo>
                <a:lnTo>
                  <a:pt x="2375" y="7939"/>
                </a:lnTo>
                <a:lnTo>
                  <a:pt x="2300" y="7953"/>
                </a:lnTo>
                <a:lnTo>
                  <a:pt x="2225" y="7972"/>
                </a:lnTo>
                <a:lnTo>
                  <a:pt x="2153" y="7994"/>
                </a:lnTo>
                <a:lnTo>
                  <a:pt x="2081" y="8020"/>
                </a:lnTo>
                <a:lnTo>
                  <a:pt x="2011" y="8050"/>
                </a:lnTo>
                <a:lnTo>
                  <a:pt x="1942" y="8082"/>
                </a:lnTo>
                <a:lnTo>
                  <a:pt x="1875" y="8118"/>
                </a:lnTo>
                <a:lnTo>
                  <a:pt x="1809" y="8159"/>
                </a:lnTo>
                <a:lnTo>
                  <a:pt x="1746" y="8201"/>
                </a:lnTo>
                <a:lnTo>
                  <a:pt x="1684" y="8247"/>
                </a:lnTo>
                <a:lnTo>
                  <a:pt x="1625" y="8297"/>
                </a:lnTo>
                <a:lnTo>
                  <a:pt x="1567" y="8348"/>
                </a:lnTo>
                <a:lnTo>
                  <a:pt x="1512" y="8404"/>
                </a:lnTo>
                <a:lnTo>
                  <a:pt x="1458" y="8461"/>
                </a:lnTo>
                <a:lnTo>
                  <a:pt x="1408" y="8522"/>
                </a:lnTo>
                <a:lnTo>
                  <a:pt x="1361" y="8585"/>
                </a:lnTo>
                <a:lnTo>
                  <a:pt x="1315" y="8651"/>
                </a:lnTo>
                <a:lnTo>
                  <a:pt x="1273" y="8718"/>
                </a:lnTo>
                <a:lnTo>
                  <a:pt x="1234" y="8789"/>
                </a:lnTo>
                <a:lnTo>
                  <a:pt x="1197" y="8861"/>
                </a:lnTo>
                <a:lnTo>
                  <a:pt x="1164" y="8936"/>
                </a:lnTo>
                <a:lnTo>
                  <a:pt x="1134" y="9013"/>
                </a:lnTo>
                <a:lnTo>
                  <a:pt x="1108" y="9091"/>
                </a:lnTo>
                <a:lnTo>
                  <a:pt x="1084" y="9173"/>
                </a:lnTo>
                <a:lnTo>
                  <a:pt x="1065" y="9254"/>
                </a:lnTo>
                <a:lnTo>
                  <a:pt x="1050" y="9339"/>
                </a:lnTo>
                <a:lnTo>
                  <a:pt x="1039" y="9413"/>
                </a:lnTo>
                <a:lnTo>
                  <a:pt x="1032" y="9485"/>
                </a:lnTo>
                <a:lnTo>
                  <a:pt x="1028" y="9557"/>
                </a:lnTo>
                <a:lnTo>
                  <a:pt x="1027" y="9629"/>
                </a:lnTo>
                <a:lnTo>
                  <a:pt x="1028" y="9700"/>
                </a:lnTo>
                <a:lnTo>
                  <a:pt x="1033" y="9771"/>
                </a:lnTo>
                <a:lnTo>
                  <a:pt x="1040" y="9841"/>
                </a:lnTo>
                <a:lnTo>
                  <a:pt x="1050" y="9910"/>
                </a:lnTo>
                <a:lnTo>
                  <a:pt x="1063" y="9978"/>
                </a:lnTo>
                <a:lnTo>
                  <a:pt x="1078" y="10046"/>
                </a:lnTo>
                <a:lnTo>
                  <a:pt x="1097" y="10112"/>
                </a:lnTo>
                <a:lnTo>
                  <a:pt x="1118" y="10177"/>
                </a:lnTo>
                <a:lnTo>
                  <a:pt x="1141" y="10241"/>
                </a:lnTo>
                <a:lnTo>
                  <a:pt x="1166" y="10304"/>
                </a:lnTo>
                <a:lnTo>
                  <a:pt x="1194" y="10365"/>
                </a:lnTo>
                <a:lnTo>
                  <a:pt x="1225" y="10426"/>
                </a:lnTo>
                <a:lnTo>
                  <a:pt x="1257" y="10483"/>
                </a:lnTo>
                <a:lnTo>
                  <a:pt x="1292" y="10541"/>
                </a:lnTo>
                <a:lnTo>
                  <a:pt x="1329" y="10596"/>
                </a:lnTo>
                <a:lnTo>
                  <a:pt x="1369" y="10650"/>
                </a:lnTo>
                <a:lnTo>
                  <a:pt x="1409" y="10702"/>
                </a:lnTo>
                <a:lnTo>
                  <a:pt x="1452" y="10751"/>
                </a:lnTo>
                <a:lnTo>
                  <a:pt x="1498" y="10800"/>
                </a:lnTo>
                <a:lnTo>
                  <a:pt x="1545" y="10846"/>
                </a:lnTo>
                <a:lnTo>
                  <a:pt x="1594" y="10889"/>
                </a:lnTo>
                <a:lnTo>
                  <a:pt x="1645" y="10932"/>
                </a:lnTo>
                <a:lnTo>
                  <a:pt x="1697" y="10971"/>
                </a:lnTo>
                <a:lnTo>
                  <a:pt x="1752" y="11008"/>
                </a:lnTo>
                <a:lnTo>
                  <a:pt x="1808" y="11044"/>
                </a:lnTo>
                <a:lnTo>
                  <a:pt x="1866" y="11076"/>
                </a:lnTo>
                <a:lnTo>
                  <a:pt x="1925" y="11106"/>
                </a:lnTo>
                <a:lnTo>
                  <a:pt x="1985" y="11133"/>
                </a:lnTo>
                <a:lnTo>
                  <a:pt x="1827" y="11204"/>
                </a:lnTo>
                <a:lnTo>
                  <a:pt x="1678" y="11295"/>
                </a:lnTo>
                <a:lnTo>
                  <a:pt x="1536" y="11405"/>
                </a:lnTo>
                <a:lnTo>
                  <a:pt x="1403" y="11532"/>
                </a:lnTo>
                <a:lnTo>
                  <a:pt x="1277" y="11675"/>
                </a:lnTo>
                <a:lnTo>
                  <a:pt x="1159" y="11832"/>
                </a:lnTo>
                <a:lnTo>
                  <a:pt x="1048" y="12002"/>
                </a:lnTo>
                <a:lnTo>
                  <a:pt x="944" y="12184"/>
                </a:lnTo>
                <a:lnTo>
                  <a:pt x="848" y="12375"/>
                </a:lnTo>
                <a:lnTo>
                  <a:pt x="757" y="12576"/>
                </a:lnTo>
                <a:lnTo>
                  <a:pt x="673" y="12782"/>
                </a:lnTo>
                <a:lnTo>
                  <a:pt x="596" y="12995"/>
                </a:lnTo>
                <a:lnTo>
                  <a:pt x="524" y="13212"/>
                </a:lnTo>
                <a:lnTo>
                  <a:pt x="459" y="13431"/>
                </a:lnTo>
                <a:lnTo>
                  <a:pt x="398" y="13651"/>
                </a:lnTo>
                <a:lnTo>
                  <a:pt x="343" y="13871"/>
                </a:lnTo>
                <a:lnTo>
                  <a:pt x="293" y="14089"/>
                </a:lnTo>
                <a:lnTo>
                  <a:pt x="248" y="14304"/>
                </a:lnTo>
                <a:lnTo>
                  <a:pt x="208" y="14513"/>
                </a:lnTo>
                <a:lnTo>
                  <a:pt x="171" y="14717"/>
                </a:lnTo>
                <a:lnTo>
                  <a:pt x="139" y="14912"/>
                </a:lnTo>
                <a:lnTo>
                  <a:pt x="112" y="15099"/>
                </a:lnTo>
                <a:lnTo>
                  <a:pt x="88" y="15274"/>
                </a:lnTo>
                <a:lnTo>
                  <a:pt x="67" y="15438"/>
                </a:lnTo>
                <a:lnTo>
                  <a:pt x="49" y="15588"/>
                </a:lnTo>
                <a:lnTo>
                  <a:pt x="34" y="15722"/>
                </a:lnTo>
                <a:lnTo>
                  <a:pt x="23" y="15840"/>
                </a:lnTo>
                <a:lnTo>
                  <a:pt x="14" y="15940"/>
                </a:lnTo>
                <a:lnTo>
                  <a:pt x="3" y="16079"/>
                </a:lnTo>
                <a:lnTo>
                  <a:pt x="0" y="16128"/>
                </a:lnTo>
                <a:lnTo>
                  <a:pt x="4856" y="16128"/>
                </a:lnTo>
                <a:lnTo>
                  <a:pt x="4852" y="16081"/>
                </a:lnTo>
                <a:lnTo>
                  <a:pt x="4842" y="15948"/>
                </a:lnTo>
                <a:lnTo>
                  <a:pt x="4834" y="15852"/>
                </a:lnTo>
                <a:lnTo>
                  <a:pt x="4823" y="15738"/>
                </a:lnTo>
                <a:lnTo>
                  <a:pt x="4809" y="15609"/>
                </a:lnTo>
                <a:lnTo>
                  <a:pt x="4792" y="15465"/>
                </a:lnTo>
                <a:lnTo>
                  <a:pt x="4772" y="15306"/>
                </a:lnTo>
                <a:lnTo>
                  <a:pt x="4749" y="15137"/>
                </a:lnTo>
                <a:lnTo>
                  <a:pt x="4723" y="14957"/>
                </a:lnTo>
                <a:lnTo>
                  <a:pt x="4693" y="14767"/>
                </a:lnTo>
                <a:lnTo>
                  <a:pt x="4658" y="14571"/>
                </a:lnTo>
                <a:lnTo>
                  <a:pt x="4620" y="14367"/>
                </a:lnTo>
                <a:lnTo>
                  <a:pt x="4578" y="14158"/>
                </a:lnTo>
                <a:lnTo>
                  <a:pt x="4530" y="13946"/>
                </a:lnTo>
                <a:lnTo>
                  <a:pt x="4478" y="13731"/>
                </a:lnTo>
                <a:lnTo>
                  <a:pt x="4422" y="13515"/>
                </a:lnTo>
                <a:lnTo>
                  <a:pt x="4359" y="13301"/>
                </a:lnTo>
                <a:lnTo>
                  <a:pt x="4291" y="13087"/>
                </a:lnTo>
                <a:lnTo>
                  <a:pt x="4218" y="12876"/>
                </a:lnTo>
                <a:lnTo>
                  <a:pt x="4139" y="12672"/>
                </a:lnTo>
                <a:lnTo>
                  <a:pt x="4054" y="12472"/>
                </a:lnTo>
                <a:lnTo>
                  <a:pt x="3963" y="12279"/>
                </a:lnTo>
                <a:lnTo>
                  <a:pt x="3865" y="12096"/>
                </a:lnTo>
                <a:lnTo>
                  <a:pt x="3760" y="11923"/>
                </a:lnTo>
                <a:lnTo>
                  <a:pt x="3649" y="11761"/>
                </a:lnTo>
                <a:lnTo>
                  <a:pt x="3531" y="11612"/>
                </a:lnTo>
                <a:lnTo>
                  <a:pt x="3405" y="11478"/>
                </a:lnTo>
                <a:lnTo>
                  <a:pt x="3272" y="11359"/>
                </a:lnTo>
                <a:lnTo>
                  <a:pt x="3130" y="11257"/>
                </a:lnTo>
                <a:lnTo>
                  <a:pt x="2981" y="11174"/>
                </a:lnTo>
                <a:lnTo>
                  <a:pt x="3034" y="11157"/>
                </a:lnTo>
                <a:lnTo>
                  <a:pt x="3086" y="11136"/>
                </a:lnTo>
                <a:lnTo>
                  <a:pt x="3136" y="11115"/>
                </a:lnTo>
                <a:lnTo>
                  <a:pt x="3187" y="11092"/>
                </a:lnTo>
                <a:lnTo>
                  <a:pt x="3236" y="11067"/>
                </a:lnTo>
                <a:lnTo>
                  <a:pt x="3285" y="11041"/>
                </a:lnTo>
                <a:lnTo>
                  <a:pt x="3332" y="11012"/>
                </a:lnTo>
                <a:lnTo>
                  <a:pt x="3379" y="10982"/>
                </a:lnTo>
                <a:lnTo>
                  <a:pt x="3425" y="10950"/>
                </a:lnTo>
                <a:lnTo>
                  <a:pt x="3469" y="10917"/>
                </a:lnTo>
                <a:lnTo>
                  <a:pt x="3513" y="10881"/>
                </a:lnTo>
                <a:lnTo>
                  <a:pt x="3556" y="10844"/>
                </a:lnTo>
                <a:lnTo>
                  <a:pt x="3597" y="10806"/>
                </a:lnTo>
                <a:lnTo>
                  <a:pt x="3636" y="10766"/>
                </a:lnTo>
                <a:lnTo>
                  <a:pt x="3676" y="10725"/>
                </a:lnTo>
                <a:lnTo>
                  <a:pt x="3713" y="10683"/>
                </a:lnTo>
                <a:lnTo>
                  <a:pt x="3749" y="10638"/>
                </a:lnTo>
                <a:lnTo>
                  <a:pt x="3785" y="10592"/>
                </a:lnTo>
                <a:lnTo>
                  <a:pt x="3818" y="10546"/>
                </a:lnTo>
                <a:lnTo>
                  <a:pt x="3850" y="10497"/>
                </a:lnTo>
                <a:lnTo>
                  <a:pt x="3880" y="10448"/>
                </a:lnTo>
                <a:lnTo>
                  <a:pt x="3910" y="10398"/>
                </a:lnTo>
                <a:lnTo>
                  <a:pt x="3937" y="10345"/>
                </a:lnTo>
                <a:lnTo>
                  <a:pt x="3962" y="10292"/>
                </a:lnTo>
                <a:lnTo>
                  <a:pt x="3986" y="10237"/>
                </a:lnTo>
                <a:lnTo>
                  <a:pt x="4008" y="10182"/>
                </a:lnTo>
                <a:lnTo>
                  <a:pt x="4028" y="10125"/>
                </a:lnTo>
                <a:lnTo>
                  <a:pt x="4048" y="10068"/>
                </a:lnTo>
                <a:lnTo>
                  <a:pt x="4065" y="10009"/>
                </a:lnTo>
                <a:lnTo>
                  <a:pt x="4079" y="9950"/>
                </a:lnTo>
                <a:lnTo>
                  <a:pt x="4092" y="9889"/>
                </a:lnTo>
                <a:lnTo>
                  <a:pt x="4103" y="9828"/>
                </a:lnTo>
                <a:lnTo>
                  <a:pt x="4109" y="9785"/>
                </a:lnTo>
                <a:lnTo>
                  <a:pt x="4115" y="9742"/>
                </a:lnTo>
                <a:lnTo>
                  <a:pt x="4119" y="9700"/>
                </a:lnTo>
                <a:lnTo>
                  <a:pt x="4122" y="9658"/>
                </a:lnTo>
                <a:lnTo>
                  <a:pt x="4124" y="9615"/>
                </a:lnTo>
                <a:lnTo>
                  <a:pt x="4125" y="9574"/>
                </a:lnTo>
                <a:lnTo>
                  <a:pt x="4126" y="9532"/>
                </a:lnTo>
                <a:lnTo>
                  <a:pt x="4125" y="9490"/>
                </a:lnTo>
                <a:lnTo>
                  <a:pt x="4368" y="9758"/>
                </a:lnTo>
                <a:lnTo>
                  <a:pt x="4618" y="10006"/>
                </a:lnTo>
                <a:lnTo>
                  <a:pt x="4873" y="10234"/>
                </a:lnTo>
                <a:lnTo>
                  <a:pt x="5134" y="10444"/>
                </a:lnTo>
                <a:lnTo>
                  <a:pt x="5398" y="10634"/>
                </a:lnTo>
                <a:lnTo>
                  <a:pt x="5665" y="10808"/>
                </a:lnTo>
                <a:lnTo>
                  <a:pt x="5935" y="10964"/>
                </a:lnTo>
                <a:lnTo>
                  <a:pt x="6206" y="11104"/>
                </a:lnTo>
                <a:lnTo>
                  <a:pt x="6479" y="11229"/>
                </a:lnTo>
                <a:lnTo>
                  <a:pt x="6750" y="11339"/>
                </a:lnTo>
                <a:lnTo>
                  <a:pt x="7021" y="11434"/>
                </a:lnTo>
                <a:lnTo>
                  <a:pt x="7289" y="11516"/>
                </a:lnTo>
                <a:lnTo>
                  <a:pt x="7555" y="11585"/>
                </a:lnTo>
                <a:lnTo>
                  <a:pt x="7817" y="11641"/>
                </a:lnTo>
                <a:lnTo>
                  <a:pt x="8075" y="11687"/>
                </a:lnTo>
                <a:lnTo>
                  <a:pt x="8328" y="11720"/>
                </a:lnTo>
                <a:lnTo>
                  <a:pt x="8575" y="11744"/>
                </a:lnTo>
                <a:lnTo>
                  <a:pt x="8814" y="11758"/>
                </a:lnTo>
                <a:lnTo>
                  <a:pt x="9047" y="11763"/>
                </a:lnTo>
                <a:lnTo>
                  <a:pt x="9269" y="11760"/>
                </a:lnTo>
                <a:lnTo>
                  <a:pt x="9483" y="11750"/>
                </a:lnTo>
                <a:lnTo>
                  <a:pt x="9687" y="11732"/>
                </a:lnTo>
                <a:lnTo>
                  <a:pt x="9879" y="11709"/>
                </a:lnTo>
                <a:lnTo>
                  <a:pt x="10059" y="11679"/>
                </a:lnTo>
                <a:lnTo>
                  <a:pt x="10227" y="11644"/>
                </a:lnTo>
                <a:lnTo>
                  <a:pt x="10380" y="11606"/>
                </a:lnTo>
                <a:lnTo>
                  <a:pt x="10519" y="11563"/>
                </a:lnTo>
                <a:lnTo>
                  <a:pt x="10643" y="11517"/>
                </a:lnTo>
                <a:lnTo>
                  <a:pt x="10751" y="11470"/>
                </a:lnTo>
                <a:lnTo>
                  <a:pt x="10842" y="11421"/>
                </a:lnTo>
                <a:lnTo>
                  <a:pt x="10914" y="11370"/>
                </a:lnTo>
                <a:lnTo>
                  <a:pt x="10969" y="11320"/>
                </a:lnTo>
                <a:lnTo>
                  <a:pt x="10985" y="11294"/>
                </a:lnTo>
                <a:lnTo>
                  <a:pt x="10996" y="11259"/>
                </a:lnTo>
                <a:lnTo>
                  <a:pt x="11002" y="11217"/>
                </a:lnTo>
                <a:lnTo>
                  <a:pt x="11003" y="11166"/>
                </a:lnTo>
                <a:lnTo>
                  <a:pt x="10999" y="11107"/>
                </a:lnTo>
                <a:lnTo>
                  <a:pt x="10990" y="11041"/>
                </a:lnTo>
                <a:lnTo>
                  <a:pt x="10977" y="10968"/>
                </a:lnTo>
                <a:lnTo>
                  <a:pt x="10959" y="10886"/>
                </a:lnTo>
                <a:lnTo>
                  <a:pt x="10936" y="10800"/>
                </a:lnTo>
                <a:lnTo>
                  <a:pt x="10910" y="10705"/>
                </a:lnTo>
                <a:lnTo>
                  <a:pt x="10879" y="10604"/>
                </a:lnTo>
                <a:lnTo>
                  <a:pt x="10844" y="10497"/>
                </a:lnTo>
                <a:lnTo>
                  <a:pt x="10805" y="10384"/>
                </a:lnTo>
                <a:lnTo>
                  <a:pt x="10763" y="10265"/>
                </a:lnTo>
                <a:lnTo>
                  <a:pt x="10717" y="10140"/>
                </a:lnTo>
                <a:lnTo>
                  <a:pt x="10666" y="10010"/>
                </a:lnTo>
                <a:lnTo>
                  <a:pt x="10613" y="9875"/>
                </a:lnTo>
                <a:lnTo>
                  <a:pt x="10556" y="9735"/>
                </a:lnTo>
                <a:lnTo>
                  <a:pt x="10496" y="9591"/>
                </a:lnTo>
                <a:lnTo>
                  <a:pt x="10433" y="9442"/>
                </a:lnTo>
                <a:lnTo>
                  <a:pt x="10367" y="9288"/>
                </a:lnTo>
                <a:lnTo>
                  <a:pt x="10297" y="9130"/>
                </a:lnTo>
                <a:lnTo>
                  <a:pt x="10226" y="8969"/>
                </a:lnTo>
                <a:lnTo>
                  <a:pt x="10151" y="8804"/>
                </a:lnTo>
                <a:lnTo>
                  <a:pt x="10075" y="8636"/>
                </a:lnTo>
                <a:lnTo>
                  <a:pt x="9996" y="8463"/>
                </a:lnTo>
                <a:lnTo>
                  <a:pt x="9914" y="8289"/>
                </a:lnTo>
                <a:lnTo>
                  <a:pt x="9831" y="8111"/>
                </a:lnTo>
                <a:lnTo>
                  <a:pt x="9745" y="7931"/>
                </a:lnTo>
                <a:lnTo>
                  <a:pt x="9657" y="7750"/>
                </a:lnTo>
                <a:lnTo>
                  <a:pt x="9568" y="7565"/>
                </a:lnTo>
                <a:lnTo>
                  <a:pt x="9477" y="7379"/>
                </a:lnTo>
                <a:lnTo>
                  <a:pt x="9590" y="7227"/>
                </a:lnTo>
                <a:lnTo>
                  <a:pt x="9717" y="7055"/>
                </a:lnTo>
                <a:lnTo>
                  <a:pt x="9784" y="6961"/>
                </a:lnTo>
                <a:lnTo>
                  <a:pt x="9854" y="6864"/>
                </a:lnTo>
                <a:lnTo>
                  <a:pt x="9924" y="6764"/>
                </a:lnTo>
                <a:lnTo>
                  <a:pt x="9997" y="6660"/>
                </a:lnTo>
                <a:lnTo>
                  <a:pt x="10070" y="6554"/>
                </a:lnTo>
                <a:lnTo>
                  <a:pt x="10143" y="6445"/>
                </a:lnTo>
                <a:lnTo>
                  <a:pt x="10216" y="6334"/>
                </a:lnTo>
                <a:lnTo>
                  <a:pt x="10288" y="6222"/>
                </a:lnTo>
                <a:lnTo>
                  <a:pt x="10360" y="6109"/>
                </a:lnTo>
                <a:lnTo>
                  <a:pt x="10430" y="5996"/>
                </a:lnTo>
                <a:lnTo>
                  <a:pt x="10498" y="5882"/>
                </a:lnTo>
                <a:lnTo>
                  <a:pt x="10564" y="5769"/>
                </a:lnTo>
                <a:lnTo>
                  <a:pt x="10628" y="5655"/>
                </a:lnTo>
                <a:lnTo>
                  <a:pt x="10688" y="5543"/>
                </a:lnTo>
                <a:lnTo>
                  <a:pt x="10745" y="5433"/>
                </a:lnTo>
                <a:lnTo>
                  <a:pt x="10797" y="5324"/>
                </a:lnTo>
                <a:lnTo>
                  <a:pt x="10846" y="5218"/>
                </a:lnTo>
                <a:lnTo>
                  <a:pt x="10890" y="5115"/>
                </a:lnTo>
                <a:lnTo>
                  <a:pt x="10928" y="5015"/>
                </a:lnTo>
                <a:lnTo>
                  <a:pt x="10961" y="4918"/>
                </a:lnTo>
                <a:lnTo>
                  <a:pt x="10988" y="4825"/>
                </a:lnTo>
                <a:lnTo>
                  <a:pt x="11008" y="4737"/>
                </a:lnTo>
                <a:lnTo>
                  <a:pt x="11021" y="4654"/>
                </a:lnTo>
                <a:lnTo>
                  <a:pt x="11027" y="4575"/>
                </a:lnTo>
                <a:lnTo>
                  <a:pt x="11025" y="4503"/>
                </a:lnTo>
                <a:lnTo>
                  <a:pt x="11015" y="4437"/>
                </a:lnTo>
                <a:lnTo>
                  <a:pt x="10996" y="4377"/>
                </a:lnTo>
                <a:lnTo>
                  <a:pt x="10969" y="4324"/>
                </a:lnTo>
                <a:close/>
                <a:moveTo>
                  <a:pt x="11666" y="20"/>
                </a:moveTo>
                <a:lnTo>
                  <a:pt x="11592" y="0"/>
                </a:lnTo>
                <a:lnTo>
                  <a:pt x="11297" y="902"/>
                </a:lnTo>
                <a:lnTo>
                  <a:pt x="11371" y="922"/>
                </a:lnTo>
                <a:lnTo>
                  <a:pt x="11537" y="982"/>
                </a:lnTo>
                <a:lnTo>
                  <a:pt x="11701" y="1051"/>
                </a:lnTo>
                <a:lnTo>
                  <a:pt x="11863" y="1131"/>
                </a:lnTo>
                <a:lnTo>
                  <a:pt x="12020" y="1220"/>
                </a:lnTo>
                <a:lnTo>
                  <a:pt x="12174" y="1316"/>
                </a:lnTo>
                <a:lnTo>
                  <a:pt x="12325" y="1422"/>
                </a:lnTo>
                <a:lnTo>
                  <a:pt x="12471" y="1535"/>
                </a:lnTo>
                <a:lnTo>
                  <a:pt x="12613" y="1657"/>
                </a:lnTo>
                <a:lnTo>
                  <a:pt x="12752" y="1786"/>
                </a:lnTo>
                <a:lnTo>
                  <a:pt x="12884" y="1923"/>
                </a:lnTo>
                <a:lnTo>
                  <a:pt x="13011" y="2066"/>
                </a:lnTo>
                <a:lnTo>
                  <a:pt x="13131" y="2217"/>
                </a:lnTo>
                <a:lnTo>
                  <a:pt x="13246" y="2372"/>
                </a:lnTo>
                <a:lnTo>
                  <a:pt x="13355" y="2534"/>
                </a:lnTo>
                <a:lnTo>
                  <a:pt x="13457" y="2701"/>
                </a:lnTo>
                <a:lnTo>
                  <a:pt x="13552" y="2875"/>
                </a:lnTo>
                <a:lnTo>
                  <a:pt x="13639" y="3052"/>
                </a:lnTo>
                <a:lnTo>
                  <a:pt x="13719" y="3235"/>
                </a:lnTo>
                <a:lnTo>
                  <a:pt x="13792" y="3422"/>
                </a:lnTo>
                <a:lnTo>
                  <a:pt x="13855" y="3613"/>
                </a:lnTo>
                <a:lnTo>
                  <a:pt x="13910" y="3807"/>
                </a:lnTo>
                <a:lnTo>
                  <a:pt x="13956" y="4005"/>
                </a:lnTo>
                <a:lnTo>
                  <a:pt x="13992" y="4205"/>
                </a:lnTo>
                <a:lnTo>
                  <a:pt x="14018" y="4409"/>
                </a:lnTo>
                <a:lnTo>
                  <a:pt x="14036" y="4615"/>
                </a:lnTo>
                <a:lnTo>
                  <a:pt x="14043" y="4822"/>
                </a:lnTo>
                <a:lnTo>
                  <a:pt x="14039" y="5032"/>
                </a:lnTo>
                <a:lnTo>
                  <a:pt x="14023" y="5243"/>
                </a:lnTo>
                <a:lnTo>
                  <a:pt x="13997" y="5454"/>
                </a:lnTo>
                <a:lnTo>
                  <a:pt x="13959" y="5667"/>
                </a:lnTo>
                <a:lnTo>
                  <a:pt x="13910" y="5881"/>
                </a:lnTo>
                <a:lnTo>
                  <a:pt x="13847" y="6093"/>
                </a:lnTo>
                <a:lnTo>
                  <a:pt x="13834" y="6129"/>
                </a:lnTo>
                <a:lnTo>
                  <a:pt x="14739" y="6426"/>
                </a:lnTo>
                <a:lnTo>
                  <a:pt x="14752" y="6391"/>
                </a:lnTo>
                <a:lnTo>
                  <a:pt x="14828" y="6120"/>
                </a:lnTo>
                <a:lnTo>
                  <a:pt x="14889" y="5849"/>
                </a:lnTo>
                <a:lnTo>
                  <a:pt x="14936" y="5580"/>
                </a:lnTo>
                <a:lnTo>
                  <a:pt x="14969" y="5314"/>
                </a:lnTo>
                <a:lnTo>
                  <a:pt x="14988" y="5050"/>
                </a:lnTo>
                <a:lnTo>
                  <a:pt x="14994" y="4789"/>
                </a:lnTo>
                <a:lnTo>
                  <a:pt x="14987" y="4531"/>
                </a:lnTo>
                <a:lnTo>
                  <a:pt x="14967" y="4276"/>
                </a:lnTo>
                <a:lnTo>
                  <a:pt x="14936" y="4024"/>
                </a:lnTo>
                <a:lnTo>
                  <a:pt x="14891" y="3777"/>
                </a:lnTo>
                <a:lnTo>
                  <a:pt x="14837" y="3534"/>
                </a:lnTo>
                <a:lnTo>
                  <a:pt x="14770" y="3296"/>
                </a:lnTo>
                <a:lnTo>
                  <a:pt x="14693" y="3063"/>
                </a:lnTo>
                <a:lnTo>
                  <a:pt x="14605" y="2836"/>
                </a:lnTo>
                <a:lnTo>
                  <a:pt x="14507" y="2613"/>
                </a:lnTo>
                <a:lnTo>
                  <a:pt x="14400" y="2397"/>
                </a:lnTo>
                <a:lnTo>
                  <a:pt x="14283" y="2186"/>
                </a:lnTo>
                <a:lnTo>
                  <a:pt x="14158" y="1984"/>
                </a:lnTo>
                <a:lnTo>
                  <a:pt x="14024" y="1787"/>
                </a:lnTo>
                <a:lnTo>
                  <a:pt x="13882" y="1599"/>
                </a:lnTo>
                <a:lnTo>
                  <a:pt x="13732" y="1417"/>
                </a:lnTo>
                <a:lnTo>
                  <a:pt x="13574" y="1244"/>
                </a:lnTo>
                <a:lnTo>
                  <a:pt x="13410" y="1079"/>
                </a:lnTo>
                <a:lnTo>
                  <a:pt x="13238" y="922"/>
                </a:lnTo>
                <a:lnTo>
                  <a:pt x="13060" y="774"/>
                </a:lnTo>
                <a:lnTo>
                  <a:pt x="12876" y="636"/>
                </a:lnTo>
                <a:lnTo>
                  <a:pt x="12686" y="508"/>
                </a:lnTo>
                <a:lnTo>
                  <a:pt x="12491" y="389"/>
                </a:lnTo>
                <a:lnTo>
                  <a:pt x="12292" y="280"/>
                </a:lnTo>
                <a:lnTo>
                  <a:pt x="12087" y="182"/>
                </a:lnTo>
                <a:lnTo>
                  <a:pt x="11879" y="96"/>
                </a:lnTo>
                <a:lnTo>
                  <a:pt x="11666" y="20"/>
                </a:lnTo>
                <a:close/>
                <a:moveTo>
                  <a:pt x="10826" y="1875"/>
                </a:moveTo>
                <a:lnTo>
                  <a:pt x="10771" y="1860"/>
                </a:lnTo>
                <a:lnTo>
                  <a:pt x="10547" y="2550"/>
                </a:lnTo>
                <a:lnTo>
                  <a:pt x="10603" y="2565"/>
                </a:lnTo>
                <a:lnTo>
                  <a:pt x="10729" y="2610"/>
                </a:lnTo>
                <a:lnTo>
                  <a:pt x="10851" y="2659"/>
                </a:lnTo>
                <a:lnTo>
                  <a:pt x="10969" y="2715"/>
                </a:lnTo>
                <a:lnTo>
                  <a:pt x="11083" y="2776"/>
                </a:lnTo>
                <a:lnTo>
                  <a:pt x="11193" y="2842"/>
                </a:lnTo>
                <a:lnTo>
                  <a:pt x="11299" y="2913"/>
                </a:lnTo>
                <a:lnTo>
                  <a:pt x="11401" y="2989"/>
                </a:lnTo>
                <a:lnTo>
                  <a:pt x="11499" y="3069"/>
                </a:lnTo>
                <a:lnTo>
                  <a:pt x="11591" y="3154"/>
                </a:lnTo>
                <a:lnTo>
                  <a:pt x="11680" y="3243"/>
                </a:lnTo>
                <a:lnTo>
                  <a:pt x="11764" y="3335"/>
                </a:lnTo>
                <a:lnTo>
                  <a:pt x="11843" y="3432"/>
                </a:lnTo>
                <a:lnTo>
                  <a:pt x="11917" y="3532"/>
                </a:lnTo>
                <a:lnTo>
                  <a:pt x="11987" y="3636"/>
                </a:lnTo>
                <a:lnTo>
                  <a:pt x="12051" y="3743"/>
                </a:lnTo>
                <a:lnTo>
                  <a:pt x="12109" y="3852"/>
                </a:lnTo>
                <a:lnTo>
                  <a:pt x="12164" y="3963"/>
                </a:lnTo>
                <a:lnTo>
                  <a:pt x="12212" y="4078"/>
                </a:lnTo>
                <a:lnTo>
                  <a:pt x="12255" y="4195"/>
                </a:lnTo>
                <a:lnTo>
                  <a:pt x="12292" y="4314"/>
                </a:lnTo>
                <a:lnTo>
                  <a:pt x="12323" y="4435"/>
                </a:lnTo>
                <a:lnTo>
                  <a:pt x="12349" y="4557"/>
                </a:lnTo>
                <a:lnTo>
                  <a:pt x="12370" y="4681"/>
                </a:lnTo>
                <a:lnTo>
                  <a:pt x="12383" y="4806"/>
                </a:lnTo>
                <a:lnTo>
                  <a:pt x="12391" y="4932"/>
                </a:lnTo>
                <a:lnTo>
                  <a:pt x="12392" y="5059"/>
                </a:lnTo>
                <a:lnTo>
                  <a:pt x="12387" y="5187"/>
                </a:lnTo>
                <a:lnTo>
                  <a:pt x="12376" y="5315"/>
                </a:lnTo>
                <a:lnTo>
                  <a:pt x="12358" y="5443"/>
                </a:lnTo>
                <a:lnTo>
                  <a:pt x="12333" y="5571"/>
                </a:lnTo>
                <a:lnTo>
                  <a:pt x="12302" y="5699"/>
                </a:lnTo>
                <a:lnTo>
                  <a:pt x="12264" y="5826"/>
                </a:lnTo>
                <a:lnTo>
                  <a:pt x="12254" y="5856"/>
                </a:lnTo>
                <a:lnTo>
                  <a:pt x="12943" y="6078"/>
                </a:lnTo>
                <a:lnTo>
                  <a:pt x="12953" y="6053"/>
                </a:lnTo>
                <a:lnTo>
                  <a:pt x="13002" y="5890"/>
                </a:lnTo>
                <a:lnTo>
                  <a:pt x="13042" y="5725"/>
                </a:lnTo>
                <a:lnTo>
                  <a:pt x="13073" y="5560"/>
                </a:lnTo>
                <a:lnTo>
                  <a:pt x="13096" y="5396"/>
                </a:lnTo>
                <a:lnTo>
                  <a:pt x="13110" y="5232"/>
                </a:lnTo>
                <a:lnTo>
                  <a:pt x="13117" y="5068"/>
                </a:lnTo>
                <a:lnTo>
                  <a:pt x="13115" y="4906"/>
                </a:lnTo>
                <a:lnTo>
                  <a:pt x="13105" y="4744"/>
                </a:lnTo>
                <a:lnTo>
                  <a:pt x="13087" y="4583"/>
                </a:lnTo>
                <a:lnTo>
                  <a:pt x="13062" y="4425"/>
                </a:lnTo>
                <a:lnTo>
                  <a:pt x="13029" y="4268"/>
                </a:lnTo>
                <a:lnTo>
                  <a:pt x="12988" y="4114"/>
                </a:lnTo>
                <a:lnTo>
                  <a:pt x="12941" y="3961"/>
                </a:lnTo>
                <a:lnTo>
                  <a:pt x="12887" y="3812"/>
                </a:lnTo>
                <a:lnTo>
                  <a:pt x="12824" y="3665"/>
                </a:lnTo>
                <a:lnTo>
                  <a:pt x="12756" y="3522"/>
                </a:lnTo>
                <a:lnTo>
                  <a:pt x="12680" y="3382"/>
                </a:lnTo>
                <a:lnTo>
                  <a:pt x="12598" y="3246"/>
                </a:lnTo>
                <a:lnTo>
                  <a:pt x="12510" y="3113"/>
                </a:lnTo>
                <a:lnTo>
                  <a:pt x="12414" y="2985"/>
                </a:lnTo>
                <a:lnTo>
                  <a:pt x="12313" y="2862"/>
                </a:lnTo>
                <a:lnTo>
                  <a:pt x="12205" y="2743"/>
                </a:lnTo>
                <a:lnTo>
                  <a:pt x="12092" y="2629"/>
                </a:lnTo>
                <a:lnTo>
                  <a:pt x="11973" y="2521"/>
                </a:lnTo>
                <a:lnTo>
                  <a:pt x="11848" y="2418"/>
                </a:lnTo>
                <a:lnTo>
                  <a:pt x="11718" y="2320"/>
                </a:lnTo>
                <a:lnTo>
                  <a:pt x="11582" y="2230"/>
                </a:lnTo>
                <a:lnTo>
                  <a:pt x="11441" y="2145"/>
                </a:lnTo>
                <a:lnTo>
                  <a:pt x="11295" y="2067"/>
                </a:lnTo>
                <a:lnTo>
                  <a:pt x="11144" y="1996"/>
                </a:lnTo>
                <a:lnTo>
                  <a:pt x="10988" y="1931"/>
                </a:lnTo>
                <a:lnTo>
                  <a:pt x="10826" y="187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905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0" name="Google Shape;1093;p53"/>
          <p:cNvGrpSpPr/>
          <p:nvPr/>
        </p:nvGrpSpPr>
        <p:grpSpPr>
          <a:xfrm>
            <a:off x="9395993" y="4096567"/>
            <a:ext cx="354792" cy="255571"/>
            <a:chOff x="1446213" y="968375"/>
            <a:chExt cx="3411463" cy="245741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1" name="Google Shape;1094;p53"/>
            <p:cNvSpPr/>
            <p:nvPr/>
          </p:nvSpPr>
          <p:spPr>
            <a:xfrm>
              <a:off x="3595688" y="1165225"/>
              <a:ext cx="897000" cy="8970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0"/>
                  </a:moveTo>
                  <a:lnTo>
                    <a:pt x="66902" y="424"/>
                  </a:lnTo>
                  <a:lnTo>
                    <a:pt x="73699" y="1591"/>
                  </a:lnTo>
                  <a:lnTo>
                    <a:pt x="80176" y="3607"/>
                  </a:lnTo>
                  <a:lnTo>
                    <a:pt x="86336" y="6047"/>
                  </a:lnTo>
                  <a:lnTo>
                    <a:pt x="92176" y="9336"/>
                  </a:lnTo>
                  <a:lnTo>
                    <a:pt x="97592" y="13156"/>
                  </a:lnTo>
                  <a:lnTo>
                    <a:pt x="102371" y="17506"/>
                  </a:lnTo>
                  <a:lnTo>
                    <a:pt x="106831" y="22493"/>
                  </a:lnTo>
                  <a:lnTo>
                    <a:pt x="110761" y="27798"/>
                  </a:lnTo>
                  <a:lnTo>
                    <a:pt x="113946" y="33633"/>
                  </a:lnTo>
                  <a:lnTo>
                    <a:pt x="116495" y="39681"/>
                  </a:lnTo>
                  <a:lnTo>
                    <a:pt x="118513" y="46153"/>
                  </a:lnTo>
                  <a:lnTo>
                    <a:pt x="119575" y="52944"/>
                  </a:lnTo>
                  <a:lnTo>
                    <a:pt x="120000" y="59840"/>
                  </a:lnTo>
                  <a:lnTo>
                    <a:pt x="119575" y="66949"/>
                  </a:lnTo>
                  <a:lnTo>
                    <a:pt x="118513" y="73740"/>
                  </a:lnTo>
                  <a:lnTo>
                    <a:pt x="116495" y="80212"/>
                  </a:lnTo>
                  <a:lnTo>
                    <a:pt x="113946" y="86366"/>
                  </a:lnTo>
                  <a:lnTo>
                    <a:pt x="110761" y="92095"/>
                  </a:lnTo>
                  <a:lnTo>
                    <a:pt x="106831" y="97400"/>
                  </a:lnTo>
                  <a:lnTo>
                    <a:pt x="102371" y="102387"/>
                  </a:lnTo>
                  <a:lnTo>
                    <a:pt x="97592" y="106843"/>
                  </a:lnTo>
                  <a:lnTo>
                    <a:pt x="92176" y="110557"/>
                  </a:lnTo>
                  <a:lnTo>
                    <a:pt x="86336" y="113846"/>
                  </a:lnTo>
                  <a:lnTo>
                    <a:pt x="80176" y="116392"/>
                  </a:lnTo>
                  <a:lnTo>
                    <a:pt x="73699" y="118302"/>
                  </a:lnTo>
                  <a:lnTo>
                    <a:pt x="66902" y="119575"/>
                  </a:lnTo>
                  <a:lnTo>
                    <a:pt x="60000" y="120000"/>
                  </a:lnTo>
                  <a:lnTo>
                    <a:pt x="52884" y="119575"/>
                  </a:lnTo>
                  <a:lnTo>
                    <a:pt x="46300" y="118302"/>
                  </a:lnTo>
                  <a:lnTo>
                    <a:pt x="39716" y="116392"/>
                  </a:lnTo>
                  <a:lnTo>
                    <a:pt x="33451" y="113846"/>
                  </a:lnTo>
                  <a:lnTo>
                    <a:pt x="27823" y="110557"/>
                  </a:lnTo>
                  <a:lnTo>
                    <a:pt x="22407" y="106843"/>
                  </a:lnTo>
                  <a:lnTo>
                    <a:pt x="17522" y="102387"/>
                  </a:lnTo>
                  <a:lnTo>
                    <a:pt x="13168" y="97400"/>
                  </a:lnTo>
                  <a:lnTo>
                    <a:pt x="9238" y="92095"/>
                  </a:lnTo>
                  <a:lnTo>
                    <a:pt x="6053" y="86366"/>
                  </a:lnTo>
                  <a:lnTo>
                    <a:pt x="3398" y="80212"/>
                  </a:lnTo>
                  <a:lnTo>
                    <a:pt x="1486" y="73740"/>
                  </a:lnTo>
                  <a:lnTo>
                    <a:pt x="318" y="66949"/>
                  </a:lnTo>
                  <a:lnTo>
                    <a:pt x="0" y="59840"/>
                  </a:lnTo>
                  <a:lnTo>
                    <a:pt x="318" y="52944"/>
                  </a:lnTo>
                  <a:lnTo>
                    <a:pt x="1486" y="46153"/>
                  </a:lnTo>
                  <a:lnTo>
                    <a:pt x="3398" y="39681"/>
                  </a:lnTo>
                  <a:lnTo>
                    <a:pt x="6053" y="33633"/>
                  </a:lnTo>
                  <a:lnTo>
                    <a:pt x="9238" y="27798"/>
                  </a:lnTo>
                  <a:lnTo>
                    <a:pt x="13168" y="22493"/>
                  </a:lnTo>
                  <a:lnTo>
                    <a:pt x="17522" y="17506"/>
                  </a:lnTo>
                  <a:lnTo>
                    <a:pt x="22407" y="13156"/>
                  </a:lnTo>
                  <a:lnTo>
                    <a:pt x="27823" y="9336"/>
                  </a:lnTo>
                  <a:lnTo>
                    <a:pt x="33451" y="6047"/>
                  </a:lnTo>
                  <a:lnTo>
                    <a:pt x="39716" y="3607"/>
                  </a:lnTo>
                  <a:lnTo>
                    <a:pt x="46300" y="1591"/>
                  </a:lnTo>
                  <a:lnTo>
                    <a:pt x="52884" y="424"/>
                  </a:lnTo>
                  <a:lnTo>
                    <a:pt x="6000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" name="Google Shape;1095;p53"/>
            <p:cNvSpPr/>
            <p:nvPr/>
          </p:nvSpPr>
          <p:spPr>
            <a:xfrm>
              <a:off x="1446213" y="2401888"/>
              <a:ext cx="2047800" cy="10239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23" y="0"/>
                  </a:moveTo>
                  <a:lnTo>
                    <a:pt x="64719" y="372"/>
                  </a:lnTo>
                  <a:lnTo>
                    <a:pt x="69275" y="1488"/>
                  </a:lnTo>
                  <a:lnTo>
                    <a:pt x="73738" y="3162"/>
                  </a:lnTo>
                  <a:lnTo>
                    <a:pt x="78109" y="5581"/>
                  </a:lnTo>
                  <a:lnTo>
                    <a:pt x="82293" y="8651"/>
                  </a:lnTo>
                  <a:lnTo>
                    <a:pt x="86385" y="12279"/>
                  </a:lnTo>
                  <a:lnTo>
                    <a:pt x="90244" y="16372"/>
                  </a:lnTo>
                  <a:lnTo>
                    <a:pt x="94010" y="21116"/>
                  </a:lnTo>
                  <a:lnTo>
                    <a:pt x="97543" y="26325"/>
                  </a:lnTo>
                  <a:lnTo>
                    <a:pt x="100798" y="32186"/>
                  </a:lnTo>
                  <a:lnTo>
                    <a:pt x="103959" y="38418"/>
                  </a:lnTo>
                  <a:lnTo>
                    <a:pt x="106842" y="45023"/>
                  </a:lnTo>
                  <a:lnTo>
                    <a:pt x="109445" y="52093"/>
                  </a:lnTo>
                  <a:lnTo>
                    <a:pt x="111817" y="59441"/>
                  </a:lnTo>
                  <a:lnTo>
                    <a:pt x="113909" y="67255"/>
                  </a:lnTo>
                  <a:lnTo>
                    <a:pt x="115676" y="75348"/>
                  </a:lnTo>
                  <a:lnTo>
                    <a:pt x="117210" y="83720"/>
                  </a:lnTo>
                  <a:lnTo>
                    <a:pt x="118419" y="92465"/>
                  </a:lnTo>
                  <a:lnTo>
                    <a:pt x="119256" y="101488"/>
                  </a:lnTo>
                  <a:lnTo>
                    <a:pt x="119814" y="110697"/>
                  </a:lnTo>
                  <a:lnTo>
                    <a:pt x="120000" y="120000"/>
                  </a:lnTo>
                  <a:lnTo>
                    <a:pt x="0" y="120000"/>
                  </a:lnTo>
                  <a:lnTo>
                    <a:pt x="185" y="110697"/>
                  </a:lnTo>
                  <a:lnTo>
                    <a:pt x="743" y="101488"/>
                  </a:lnTo>
                  <a:lnTo>
                    <a:pt x="1580" y="92465"/>
                  </a:lnTo>
                  <a:lnTo>
                    <a:pt x="2789" y="83720"/>
                  </a:lnTo>
                  <a:lnTo>
                    <a:pt x="4323" y="75348"/>
                  </a:lnTo>
                  <a:lnTo>
                    <a:pt x="6090" y="67255"/>
                  </a:lnTo>
                  <a:lnTo>
                    <a:pt x="8182" y="59441"/>
                  </a:lnTo>
                  <a:lnTo>
                    <a:pt x="10554" y="52093"/>
                  </a:lnTo>
                  <a:lnTo>
                    <a:pt x="13157" y="45023"/>
                  </a:lnTo>
                  <a:lnTo>
                    <a:pt x="16040" y="38418"/>
                  </a:lnTo>
                  <a:lnTo>
                    <a:pt x="19201" y="32186"/>
                  </a:lnTo>
                  <a:lnTo>
                    <a:pt x="22456" y="26325"/>
                  </a:lnTo>
                  <a:lnTo>
                    <a:pt x="25989" y="21116"/>
                  </a:lnTo>
                  <a:lnTo>
                    <a:pt x="29755" y="16372"/>
                  </a:lnTo>
                  <a:lnTo>
                    <a:pt x="33614" y="12279"/>
                  </a:lnTo>
                  <a:lnTo>
                    <a:pt x="37706" y="8651"/>
                  </a:lnTo>
                  <a:lnTo>
                    <a:pt x="41890" y="5581"/>
                  </a:lnTo>
                  <a:lnTo>
                    <a:pt x="46261" y="3162"/>
                  </a:lnTo>
                  <a:lnTo>
                    <a:pt x="50724" y="1488"/>
                  </a:lnTo>
                  <a:lnTo>
                    <a:pt x="55280" y="372"/>
                  </a:lnTo>
                  <a:lnTo>
                    <a:pt x="6002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" name="Google Shape;1096;p53"/>
            <p:cNvSpPr/>
            <p:nvPr/>
          </p:nvSpPr>
          <p:spPr>
            <a:xfrm>
              <a:off x="3495676" y="2366963"/>
              <a:ext cx="1362000" cy="8127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48321" y="0"/>
                  </a:moveTo>
                  <a:lnTo>
                    <a:pt x="54545" y="468"/>
                  </a:lnTo>
                  <a:lnTo>
                    <a:pt x="60559" y="1640"/>
                  </a:lnTo>
                  <a:lnTo>
                    <a:pt x="66363" y="3867"/>
                  </a:lnTo>
                  <a:lnTo>
                    <a:pt x="72027" y="6679"/>
                  </a:lnTo>
                  <a:lnTo>
                    <a:pt x="77552" y="10429"/>
                  </a:lnTo>
                  <a:lnTo>
                    <a:pt x="82797" y="14882"/>
                  </a:lnTo>
                  <a:lnTo>
                    <a:pt x="87762" y="19921"/>
                  </a:lnTo>
                  <a:lnTo>
                    <a:pt x="92517" y="25546"/>
                  </a:lnTo>
                  <a:lnTo>
                    <a:pt x="96853" y="31757"/>
                  </a:lnTo>
                  <a:lnTo>
                    <a:pt x="100979" y="38671"/>
                  </a:lnTo>
                  <a:lnTo>
                    <a:pt x="104755" y="46054"/>
                  </a:lnTo>
                  <a:lnTo>
                    <a:pt x="108111" y="53906"/>
                  </a:lnTo>
                  <a:lnTo>
                    <a:pt x="111118" y="62226"/>
                  </a:lnTo>
                  <a:lnTo>
                    <a:pt x="113776" y="71132"/>
                  </a:lnTo>
                  <a:lnTo>
                    <a:pt x="115944" y="80273"/>
                  </a:lnTo>
                  <a:lnTo>
                    <a:pt x="117692" y="89765"/>
                  </a:lnTo>
                  <a:lnTo>
                    <a:pt x="118951" y="99492"/>
                  </a:lnTo>
                  <a:lnTo>
                    <a:pt x="119720" y="109570"/>
                  </a:lnTo>
                  <a:lnTo>
                    <a:pt x="120000" y="120000"/>
                  </a:lnTo>
                  <a:lnTo>
                    <a:pt x="24825" y="120000"/>
                  </a:lnTo>
                  <a:lnTo>
                    <a:pt x="23216" y="107929"/>
                  </a:lnTo>
                  <a:lnTo>
                    <a:pt x="21188" y="95976"/>
                  </a:lnTo>
                  <a:lnTo>
                    <a:pt x="18741" y="84492"/>
                  </a:lnTo>
                  <a:lnTo>
                    <a:pt x="15804" y="73242"/>
                  </a:lnTo>
                  <a:lnTo>
                    <a:pt x="12447" y="62226"/>
                  </a:lnTo>
                  <a:lnTo>
                    <a:pt x="8671" y="51562"/>
                  </a:lnTo>
                  <a:lnTo>
                    <a:pt x="4545" y="41250"/>
                  </a:lnTo>
                  <a:lnTo>
                    <a:pt x="0" y="31523"/>
                  </a:lnTo>
                  <a:lnTo>
                    <a:pt x="4405" y="25195"/>
                  </a:lnTo>
                  <a:lnTo>
                    <a:pt x="9020" y="19570"/>
                  </a:lnTo>
                  <a:lnTo>
                    <a:pt x="13986" y="14648"/>
                  </a:lnTo>
                  <a:lnTo>
                    <a:pt x="19300" y="10195"/>
                  </a:lnTo>
                  <a:lnTo>
                    <a:pt x="24685" y="6679"/>
                  </a:lnTo>
                  <a:lnTo>
                    <a:pt x="30349" y="3867"/>
                  </a:lnTo>
                  <a:lnTo>
                    <a:pt x="36153" y="1640"/>
                  </a:lnTo>
                  <a:lnTo>
                    <a:pt x="42167" y="468"/>
                  </a:lnTo>
                  <a:lnTo>
                    <a:pt x="4832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" name="Google Shape;1097;p53"/>
            <p:cNvSpPr/>
            <p:nvPr/>
          </p:nvSpPr>
          <p:spPr>
            <a:xfrm>
              <a:off x="1905001" y="968375"/>
              <a:ext cx="1130400" cy="11286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42" y="0"/>
                  </a:moveTo>
                  <a:lnTo>
                    <a:pt x="66105" y="337"/>
                  </a:lnTo>
                  <a:lnTo>
                    <a:pt x="72000" y="1180"/>
                  </a:lnTo>
                  <a:lnTo>
                    <a:pt x="77894" y="2698"/>
                  </a:lnTo>
                  <a:lnTo>
                    <a:pt x="83368" y="4722"/>
                  </a:lnTo>
                  <a:lnTo>
                    <a:pt x="88505" y="7252"/>
                  </a:lnTo>
                  <a:lnTo>
                    <a:pt x="93473" y="10203"/>
                  </a:lnTo>
                  <a:lnTo>
                    <a:pt x="98105" y="13745"/>
                  </a:lnTo>
                  <a:lnTo>
                    <a:pt x="102400" y="17624"/>
                  </a:lnTo>
                  <a:lnTo>
                    <a:pt x="106189" y="21841"/>
                  </a:lnTo>
                  <a:lnTo>
                    <a:pt x="109726" y="26479"/>
                  </a:lnTo>
                  <a:lnTo>
                    <a:pt x="112673" y="31454"/>
                  </a:lnTo>
                  <a:lnTo>
                    <a:pt x="115200" y="36598"/>
                  </a:lnTo>
                  <a:lnTo>
                    <a:pt x="117221" y="42080"/>
                  </a:lnTo>
                  <a:lnTo>
                    <a:pt x="118736" y="47983"/>
                  </a:lnTo>
                  <a:lnTo>
                    <a:pt x="119663" y="53886"/>
                  </a:lnTo>
                  <a:lnTo>
                    <a:pt x="120000" y="59957"/>
                  </a:lnTo>
                  <a:lnTo>
                    <a:pt x="119663" y="66113"/>
                  </a:lnTo>
                  <a:lnTo>
                    <a:pt x="118736" y="72016"/>
                  </a:lnTo>
                  <a:lnTo>
                    <a:pt x="117221" y="77835"/>
                  </a:lnTo>
                  <a:lnTo>
                    <a:pt x="115200" y="83401"/>
                  </a:lnTo>
                  <a:lnTo>
                    <a:pt x="112673" y="88545"/>
                  </a:lnTo>
                  <a:lnTo>
                    <a:pt x="109726" y="93520"/>
                  </a:lnTo>
                  <a:lnTo>
                    <a:pt x="106189" y="98074"/>
                  </a:lnTo>
                  <a:lnTo>
                    <a:pt x="102400" y="102375"/>
                  </a:lnTo>
                  <a:lnTo>
                    <a:pt x="98105" y="106254"/>
                  </a:lnTo>
                  <a:lnTo>
                    <a:pt x="93473" y="109796"/>
                  </a:lnTo>
                  <a:lnTo>
                    <a:pt x="88505" y="112747"/>
                  </a:lnTo>
                  <a:lnTo>
                    <a:pt x="83368" y="115277"/>
                  </a:lnTo>
                  <a:lnTo>
                    <a:pt x="77894" y="117217"/>
                  </a:lnTo>
                  <a:lnTo>
                    <a:pt x="72000" y="118819"/>
                  </a:lnTo>
                  <a:lnTo>
                    <a:pt x="66105" y="119662"/>
                  </a:lnTo>
                  <a:lnTo>
                    <a:pt x="60042" y="120000"/>
                  </a:lnTo>
                  <a:lnTo>
                    <a:pt x="53894" y="119662"/>
                  </a:lnTo>
                  <a:lnTo>
                    <a:pt x="47915" y="118819"/>
                  </a:lnTo>
                  <a:lnTo>
                    <a:pt x="42105" y="117217"/>
                  </a:lnTo>
                  <a:lnTo>
                    <a:pt x="36631" y="115277"/>
                  </a:lnTo>
                  <a:lnTo>
                    <a:pt x="31494" y="112747"/>
                  </a:lnTo>
                  <a:lnTo>
                    <a:pt x="26526" y="109796"/>
                  </a:lnTo>
                  <a:lnTo>
                    <a:pt x="21894" y="106254"/>
                  </a:lnTo>
                  <a:lnTo>
                    <a:pt x="17600" y="102375"/>
                  </a:lnTo>
                  <a:lnTo>
                    <a:pt x="13726" y="98074"/>
                  </a:lnTo>
                  <a:lnTo>
                    <a:pt x="10273" y="93520"/>
                  </a:lnTo>
                  <a:lnTo>
                    <a:pt x="7242" y="88545"/>
                  </a:lnTo>
                  <a:lnTo>
                    <a:pt x="4715" y="83401"/>
                  </a:lnTo>
                  <a:lnTo>
                    <a:pt x="2778" y="77835"/>
                  </a:lnTo>
                  <a:lnTo>
                    <a:pt x="1263" y="72016"/>
                  </a:lnTo>
                  <a:lnTo>
                    <a:pt x="336" y="66113"/>
                  </a:lnTo>
                  <a:lnTo>
                    <a:pt x="0" y="59957"/>
                  </a:lnTo>
                  <a:lnTo>
                    <a:pt x="336" y="53886"/>
                  </a:lnTo>
                  <a:lnTo>
                    <a:pt x="1263" y="47983"/>
                  </a:lnTo>
                  <a:lnTo>
                    <a:pt x="2778" y="42080"/>
                  </a:lnTo>
                  <a:lnTo>
                    <a:pt x="4715" y="36598"/>
                  </a:lnTo>
                  <a:lnTo>
                    <a:pt x="7242" y="31454"/>
                  </a:lnTo>
                  <a:lnTo>
                    <a:pt x="10273" y="26479"/>
                  </a:lnTo>
                  <a:lnTo>
                    <a:pt x="13726" y="21841"/>
                  </a:lnTo>
                  <a:lnTo>
                    <a:pt x="17600" y="17624"/>
                  </a:lnTo>
                  <a:lnTo>
                    <a:pt x="21894" y="13745"/>
                  </a:lnTo>
                  <a:lnTo>
                    <a:pt x="26526" y="10203"/>
                  </a:lnTo>
                  <a:lnTo>
                    <a:pt x="31494" y="7252"/>
                  </a:lnTo>
                  <a:lnTo>
                    <a:pt x="36631" y="4722"/>
                  </a:lnTo>
                  <a:lnTo>
                    <a:pt x="42105" y="2698"/>
                  </a:lnTo>
                  <a:lnTo>
                    <a:pt x="47915" y="1180"/>
                  </a:lnTo>
                  <a:lnTo>
                    <a:pt x="53894" y="337"/>
                  </a:lnTo>
                  <a:lnTo>
                    <a:pt x="6004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5" name="Google Shape;1259;p53"/>
          <p:cNvSpPr/>
          <p:nvPr/>
        </p:nvSpPr>
        <p:spPr>
          <a:xfrm>
            <a:off x="6896368" y="1516330"/>
            <a:ext cx="307200" cy="243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120000" y="51673"/>
                </a:moveTo>
                <a:lnTo>
                  <a:pt x="120000" y="120000"/>
                </a:lnTo>
                <a:lnTo>
                  <a:pt x="0" y="120000"/>
                </a:lnTo>
                <a:lnTo>
                  <a:pt x="0" y="52529"/>
                </a:lnTo>
                <a:lnTo>
                  <a:pt x="1089" y="53942"/>
                </a:lnTo>
                <a:lnTo>
                  <a:pt x="2348" y="55269"/>
                </a:lnTo>
                <a:lnTo>
                  <a:pt x="3675" y="56425"/>
                </a:lnTo>
                <a:lnTo>
                  <a:pt x="5104" y="57367"/>
                </a:lnTo>
                <a:lnTo>
                  <a:pt x="6636" y="58180"/>
                </a:lnTo>
                <a:lnTo>
                  <a:pt x="8201" y="58737"/>
                </a:lnTo>
                <a:lnTo>
                  <a:pt x="9869" y="59036"/>
                </a:lnTo>
                <a:lnTo>
                  <a:pt x="11605" y="59165"/>
                </a:lnTo>
                <a:lnTo>
                  <a:pt x="17458" y="59165"/>
                </a:lnTo>
                <a:lnTo>
                  <a:pt x="17458" y="71195"/>
                </a:lnTo>
                <a:lnTo>
                  <a:pt x="31344" y="71195"/>
                </a:lnTo>
                <a:lnTo>
                  <a:pt x="31344" y="59165"/>
                </a:lnTo>
                <a:lnTo>
                  <a:pt x="84878" y="59165"/>
                </a:lnTo>
                <a:lnTo>
                  <a:pt x="84878" y="71195"/>
                </a:lnTo>
                <a:lnTo>
                  <a:pt x="98695" y="71195"/>
                </a:lnTo>
                <a:lnTo>
                  <a:pt x="98695" y="59165"/>
                </a:lnTo>
                <a:lnTo>
                  <a:pt x="107850" y="59165"/>
                </a:lnTo>
                <a:lnTo>
                  <a:pt x="109688" y="59036"/>
                </a:lnTo>
                <a:lnTo>
                  <a:pt x="111457" y="58694"/>
                </a:lnTo>
                <a:lnTo>
                  <a:pt x="113091" y="58009"/>
                </a:lnTo>
                <a:lnTo>
                  <a:pt x="114724" y="57153"/>
                </a:lnTo>
                <a:lnTo>
                  <a:pt x="116188" y="56039"/>
                </a:lnTo>
                <a:lnTo>
                  <a:pt x="117583" y="54798"/>
                </a:lnTo>
                <a:lnTo>
                  <a:pt x="118842" y="53300"/>
                </a:lnTo>
                <a:lnTo>
                  <a:pt x="120000" y="51673"/>
                </a:lnTo>
                <a:close/>
                <a:moveTo>
                  <a:pt x="44821" y="5693"/>
                </a:moveTo>
                <a:lnTo>
                  <a:pt x="44821" y="14983"/>
                </a:lnTo>
                <a:lnTo>
                  <a:pt x="75450" y="14983"/>
                </a:lnTo>
                <a:lnTo>
                  <a:pt x="75450" y="5693"/>
                </a:lnTo>
                <a:lnTo>
                  <a:pt x="44821" y="5693"/>
                </a:lnTo>
                <a:close/>
                <a:moveTo>
                  <a:pt x="42541" y="0"/>
                </a:moveTo>
                <a:lnTo>
                  <a:pt x="77731" y="0"/>
                </a:lnTo>
                <a:lnTo>
                  <a:pt x="78309" y="85"/>
                </a:lnTo>
                <a:lnTo>
                  <a:pt x="78854" y="385"/>
                </a:lnTo>
                <a:lnTo>
                  <a:pt x="79296" y="813"/>
                </a:lnTo>
                <a:lnTo>
                  <a:pt x="79671" y="1369"/>
                </a:lnTo>
                <a:lnTo>
                  <a:pt x="79909" y="2097"/>
                </a:lnTo>
                <a:lnTo>
                  <a:pt x="79977" y="2868"/>
                </a:lnTo>
                <a:lnTo>
                  <a:pt x="79977" y="14983"/>
                </a:lnTo>
                <a:lnTo>
                  <a:pt x="120000" y="14983"/>
                </a:lnTo>
                <a:lnTo>
                  <a:pt x="120000" y="42597"/>
                </a:lnTo>
                <a:lnTo>
                  <a:pt x="119591" y="44566"/>
                </a:lnTo>
                <a:lnTo>
                  <a:pt x="119047" y="46364"/>
                </a:lnTo>
                <a:lnTo>
                  <a:pt x="118298" y="48077"/>
                </a:lnTo>
                <a:lnTo>
                  <a:pt x="117413" y="49661"/>
                </a:lnTo>
                <a:lnTo>
                  <a:pt x="116392" y="51073"/>
                </a:lnTo>
                <a:lnTo>
                  <a:pt x="115201" y="52272"/>
                </a:lnTo>
                <a:lnTo>
                  <a:pt x="113908" y="53342"/>
                </a:lnTo>
                <a:lnTo>
                  <a:pt x="112512" y="54241"/>
                </a:lnTo>
                <a:lnTo>
                  <a:pt x="111049" y="54841"/>
                </a:lnTo>
                <a:lnTo>
                  <a:pt x="109449" y="55269"/>
                </a:lnTo>
                <a:lnTo>
                  <a:pt x="107850" y="55354"/>
                </a:lnTo>
                <a:lnTo>
                  <a:pt x="98695" y="55354"/>
                </a:lnTo>
                <a:lnTo>
                  <a:pt x="98695" y="50688"/>
                </a:lnTo>
                <a:lnTo>
                  <a:pt x="84878" y="50688"/>
                </a:lnTo>
                <a:lnTo>
                  <a:pt x="84878" y="55354"/>
                </a:lnTo>
                <a:lnTo>
                  <a:pt x="31344" y="55354"/>
                </a:lnTo>
                <a:lnTo>
                  <a:pt x="31344" y="50688"/>
                </a:lnTo>
                <a:lnTo>
                  <a:pt x="17458" y="50688"/>
                </a:lnTo>
                <a:lnTo>
                  <a:pt x="17458" y="55354"/>
                </a:lnTo>
                <a:lnTo>
                  <a:pt x="11605" y="55354"/>
                </a:lnTo>
                <a:lnTo>
                  <a:pt x="10005" y="55269"/>
                </a:lnTo>
                <a:lnTo>
                  <a:pt x="8508" y="54884"/>
                </a:lnTo>
                <a:lnTo>
                  <a:pt x="7078" y="54284"/>
                </a:lnTo>
                <a:lnTo>
                  <a:pt x="5717" y="53471"/>
                </a:lnTo>
                <a:lnTo>
                  <a:pt x="4458" y="52486"/>
                </a:lnTo>
                <a:lnTo>
                  <a:pt x="3267" y="51287"/>
                </a:lnTo>
                <a:lnTo>
                  <a:pt x="2246" y="49960"/>
                </a:lnTo>
                <a:lnTo>
                  <a:pt x="1361" y="48462"/>
                </a:lnTo>
                <a:lnTo>
                  <a:pt x="578" y="46835"/>
                </a:lnTo>
                <a:lnTo>
                  <a:pt x="0" y="45123"/>
                </a:lnTo>
                <a:lnTo>
                  <a:pt x="0" y="14983"/>
                </a:lnTo>
                <a:lnTo>
                  <a:pt x="40226" y="14983"/>
                </a:lnTo>
                <a:lnTo>
                  <a:pt x="40226" y="2868"/>
                </a:lnTo>
                <a:lnTo>
                  <a:pt x="40328" y="2097"/>
                </a:lnTo>
                <a:lnTo>
                  <a:pt x="40567" y="1369"/>
                </a:lnTo>
                <a:lnTo>
                  <a:pt x="40907" y="813"/>
                </a:lnTo>
                <a:lnTo>
                  <a:pt x="41384" y="385"/>
                </a:lnTo>
                <a:lnTo>
                  <a:pt x="41928" y="85"/>
                </a:lnTo>
                <a:lnTo>
                  <a:pt x="42541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6" name="Google Shape;1268;p53"/>
          <p:cNvGrpSpPr/>
          <p:nvPr/>
        </p:nvGrpSpPr>
        <p:grpSpPr>
          <a:xfrm>
            <a:off x="8555757" y="4440475"/>
            <a:ext cx="294517" cy="296481"/>
            <a:chOff x="1901825" y="3711575"/>
            <a:chExt cx="1666763" cy="167787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7" name="Google Shape;1269;p53"/>
            <p:cNvSpPr/>
            <p:nvPr/>
          </p:nvSpPr>
          <p:spPr>
            <a:xfrm>
              <a:off x="1901825" y="3711575"/>
              <a:ext cx="833400" cy="8334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52000" y="0"/>
                  </a:moveTo>
                  <a:lnTo>
                    <a:pt x="56285" y="285"/>
                  </a:lnTo>
                  <a:lnTo>
                    <a:pt x="60514" y="857"/>
                  </a:lnTo>
                  <a:lnTo>
                    <a:pt x="64685" y="1829"/>
                  </a:lnTo>
                  <a:lnTo>
                    <a:pt x="68800" y="3144"/>
                  </a:lnTo>
                  <a:lnTo>
                    <a:pt x="72742" y="4802"/>
                  </a:lnTo>
                  <a:lnTo>
                    <a:pt x="76628" y="6860"/>
                  </a:lnTo>
                  <a:lnTo>
                    <a:pt x="80342" y="9204"/>
                  </a:lnTo>
                  <a:lnTo>
                    <a:pt x="83885" y="11948"/>
                  </a:lnTo>
                  <a:lnTo>
                    <a:pt x="87257" y="15035"/>
                  </a:lnTo>
                  <a:lnTo>
                    <a:pt x="90285" y="18237"/>
                  </a:lnTo>
                  <a:lnTo>
                    <a:pt x="92914" y="21781"/>
                  </a:lnTo>
                  <a:lnTo>
                    <a:pt x="95257" y="25383"/>
                  </a:lnTo>
                  <a:lnTo>
                    <a:pt x="97257" y="29213"/>
                  </a:lnTo>
                  <a:lnTo>
                    <a:pt x="98971" y="33101"/>
                  </a:lnTo>
                  <a:lnTo>
                    <a:pt x="100285" y="37103"/>
                  </a:lnTo>
                  <a:lnTo>
                    <a:pt x="101200" y="41219"/>
                  </a:lnTo>
                  <a:lnTo>
                    <a:pt x="101885" y="45335"/>
                  </a:lnTo>
                  <a:lnTo>
                    <a:pt x="102171" y="49566"/>
                  </a:lnTo>
                  <a:lnTo>
                    <a:pt x="102171" y="53682"/>
                  </a:lnTo>
                  <a:lnTo>
                    <a:pt x="101714" y="57856"/>
                  </a:lnTo>
                  <a:lnTo>
                    <a:pt x="101600" y="60714"/>
                  </a:lnTo>
                  <a:lnTo>
                    <a:pt x="101714" y="63515"/>
                  </a:lnTo>
                  <a:lnTo>
                    <a:pt x="102342" y="66317"/>
                  </a:lnTo>
                  <a:lnTo>
                    <a:pt x="103200" y="69004"/>
                  </a:lnTo>
                  <a:lnTo>
                    <a:pt x="104457" y="71576"/>
                  </a:lnTo>
                  <a:lnTo>
                    <a:pt x="106000" y="73920"/>
                  </a:lnTo>
                  <a:lnTo>
                    <a:pt x="107942" y="76036"/>
                  </a:lnTo>
                  <a:lnTo>
                    <a:pt x="120000" y="88099"/>
                  </a:lnTo>
                  <a:lnTo>
                    <a:pt x="108628" y="99475"/>
                  </a:lnTo>
                  <a:lnTo>
                    <a:pt x="92171" y="83010"/>
                  </a:lnTo>
                  <a:lnTo>
                    <a:pt x="90971" y="82096"/>
                  </a:lnTo>
                  <a:lnTo>
                    <a:pt x="89657" y="81410"/>
                  </a:lnTo>
                  <a:lnTo>
                    <a:pt x="88285" y="81124"/>
                  </a:lnTo>
                  <a:lnTo>
                    <a:pt x="86857" y="81124"/>
                  </a:lnTo>
                  <a:lnTo>
                    <a:pt x="85485" y="81410"/>
                  </a:lnTo>
                  <a:lnTo>
                    <a:pt x="84171" y="82096"/>
                  </a:lnTo>
                  <a:lnTo>
                    <a:pt x="82971" y="83010"/>
                  </a:lnTo>
                  <a:lnTo>
                    <a:pt x="82000" y="84211"/>
                  </a:lnTo>
                  <a:lnTo>
                    <a:pt x="81371" y="85526"/>
                  </a:lnTo>
                  <a:lnTo>
                    <a:pt x="81085" y="86955"/>
                  </a:lnTo>
                  <a:lnTo>
                    <a:pt x="81085" y="88327"/>
                  </a:lnTo>
                  <a:lnTo>
                    <a:pt x="81371" y="89757"/>
                  </a:lnTo>
                  <a:lnTo>
                    <a:pt x="82000" y="91071"/>
                  </a:lnTo>
                  <a:lnTo>
                    <a:pt x="82971" y="92215"/>
                  </a:lnTo>
                  <a:lnTo>
                    <a:pt x="99371" y="108680"/>
                  </a:lnTo>
                  <a:lnTo>
                    <a:pt x="88000" y="120000"/>
                  </a:lnTo>
                  <a:lnTo>
                    <a:pt x="76000" y="107937"/>
                  </a:lnTo>
                  <a:lnTo>
                    <a:pt x="73828" y="106107"/>
                  </a:lnTo>
                  <a:lnTo>
                    <a:pt x="71485" y="104449"/>
                  </a:lnTo>
                  <a:lnTo>
                    <a:pt x="68914" y="103306"/>
                  </a:lnTo>
                  <a:lnTo>
                    <a:pt x="66285" y="102334"/>
                  </a:lnTo>
                  <a:lnTo>
                    <a:pt x="63542" y="101819"/>
                  </a:lnTo>
                  <a:lnTo>
                    <a:pt x="60685" y="101591"/>
                  </a:lnTo>
                  <a:lnTo>
                    <a:pt x="57828" y="101819"/>
                  </a:lnTo>
                  <a:lnTo>
                    <a:pt x="53600" y="102162"/>
                  </a:lnTo>
                  <a:lnTo>
                    <a:pt x="49485" y="102162"/>
                  </a:lnTo>
                  <a:lnTo>
                    <a:pt x="45314" y="101877"/>
                  </a:lnTo>
                  <a:lnTo>
                    <a:pt x="41200" y="101305"/>
                  </a:lnTo>
                  <a:lnTo>
                    <a:pt x="37085" y="100276"/>
                  </a:lnTo>
                  <a:lnTo>
                    <a:pt x="33085" y="98961"/>
                  </a:lnTo>
                  <a:lnTo>
                    <a:pt x="29200" y="97303"/>
                  </a:lnTo>
                  <a:lnTo>
                    <a:pt x="25371" y="95359"/>
                  </a:lnTo>
                  <a:lnTo>
                    <a:pt x="21771" y="92958"/>
                  </a:lnTo>
                  <a:lnTo>
                    <a:pt x="18228" y="90271"/>
                  </a:lnTo>
                  <a:lnTo>
                    <a:pt x="14971" y="87241"/>
                  </a:lnTo>
                  <a:lnTo>
                    <a:pt x="11885" y="83925"/>
                  </a:lnTo>
                  <a:lnTo>
                    <a:pt x="9200" y="80381"/>
                  </a:lnTo>
                  <a:lnTo>
                    <a:pt x="6800" y="76607"/>
                  </a:lnTo>
                  <a:lnTo>
                    <a:pt x="4742" y="72720"/>
                  </a:lnTo>
                  <a:lnTo>
                    <a:pt x="3142" y="68775"/>
                  </a:lnTo>
                  <a:lnTo>
                    <a:pt x="1828" y="64716"/>
                  </a:lnTo>
                  <a:lnTo>
                    <a:pt x="857" y="60485"/>
                  </a:lnTo>
                  <a:lnTo>
                    <a:pt x="285" y="56312"/>
                  </a:lnTo>
                  <a:lnTo>
                    <a:pt x="0" y="52024"/>
                  </a:lnTo>
                  <a:lnTo>
                    <a:pt x="57" y="47794"/>
                  </a:lnTo>
                  <a:lnTo>
                    <a:pt x="571" y="43506"/>
                  </a:lnTo>
                  <a:lnTo>
                    <a:pt x="857" y="42534"/>
                  </a:lnTo>
                  <a:lnTo>
                    <a:pt x="1428" y="41791"/>
                  </a:lnTo>
                  <a:lnTo>
                    <a:pt x="2171" y="41276"/>
                  </a:lnTo>
                  <a:lnTo>
                    <a:pt x="3085" y="40990"/>
                  </a:lnTo>
                  <a:lnTo>
                    <a:pt x="3942" y="40990"/>
                  </a:lnTo>
                  <a:lnTo>
                    <a:pt x="4914" y="41219"/>
                  </a:lnTo>
                  <a:lnTo>
                    <a:pt x="5714" y="41791"/>
                  </a:lnTo>
                  <a:lnTo>
                    <a:pt x="21257" y="57341"/>
                  </a:lnTo>
                  <a:lnTo>
                    <a:pt x="23142" y="58942"/>
                  </a:lnTo>
                  <a:lnTo>
                    <a:pt x="25200" y="60371"/>
                  </a:lnTo>
                  <a:lnTo>
                    <a:pt x="27428" y="61457"/>
                  </a:lnTo>
                  <a:lnTo>
                    <a:pt x="29714" y="62201"/>
                  </a:lnTo>
                  <a:lnTo>
                    <a:pt x="32057" y="62658"/>
                  </a:lnTo>
                  <a:lnTo>
                    <a:pt x="34514" y="62887"/>
                  </a:lnTo>
                  <a:lnTo>
                    <a:pt x="36914" y="62658"/>
                  </a:lnTo>
                  <a:lnTo>
                    <a:pt x="39257" y="62201"/>
                  </a:lnTo>
                  <a:lnTo>
                    <a:pt x="41542" y="61457"/>
                  </a:lnTo>
                  <a:lnTo>
                    <a:pt x="43771" y="60371"/>
                  </a:lnTo>
                  <a:lnTo>
                    <a:pt x="45885" y="58942"/>
                  </a:lnTo>
                  <a:lnTo>
                    <a:pt x="47828" y="57341"/>
                  </a:lnTo>
                  <a:lnTo>
                    <a:pt x="57314" y="47794"/>
                  </a:lnTo>
                  <a:lnTo>
                    <a:pt x="58971" y="45850"/>
                  </a:lnTo>
                  <a:lnTo>
                    <a:pt x="60400" y="43792"/>
                  </a:lnTo>
                  <a:lnTo>
                    <a:pt x="61428" y="41619"/>
                  </a:lnTo>
                  <a:lnTo>
                    <a:pt x="62228" y="39333"/>
                  </a:lnTo>
                  <a:lnTo>
                    <a:pt x="62685" y="36931"/>
                  </a:lnTo>
                  <a:lnTo>
                    <a:pt x="62800" y="34530"/>
                  </a:lnTo>
                  <a:lnTo>
                    <a:pt x="62685" y="32072"/>
                  </a:lnTo>
                  <a:lnTo>
                    <a:pt x="62228" y="29728"/>
                  </a:lnTo>
                  <a:lnTo>
                    <a:pt x="61428" y="27441"/>
                  </a:lnTo>
                  <a:lnTo>
                    <a:pt x="60400" y="25269"/>
                  </a:lnTo>
                  <a:lnTo>
                    <a:pt x="58971" y="23096"/>
                  </a:lnTo>
                  <a:lnTo>
                    <a:pt x="57314" y="21210"/>
                  </a:lnTo>
                  <a:lnTo>
                    <a:pt x="41828" y="5717"/>
                  </a:lnTo>
                  <a:lnTo>
                    <a:pt x="41257" y="4916"/>
                  </a:lnTo>
                  <a:lnTo>
                    <a:pt x="40971" y="4001"/>
                  </a:lnTo>
                  <a:lnTo>
                    <a:pt x="41028" y="3087"/>
                  </a:lnTo>
                  <a:lnTo>
                    <a:pt x="41257" y="2229"/>
                  </a:lnTo>
                  <a:lnTo>
                    <a:pt x="41828" y="1372"/>
                  </a:lnTo>
                  <a:lnTo>
                    <a:pt x="42571" y="857"/>
                  </a:lnTo>
                  <a:lnTo>
                    <a:pt x="43542" y="571"/>
                  </a:lnTo>
                  <a:lnTo>
                    <a:pt x="47828" y="171"/>
                  </a:lnTo>
                  <a:lnTo>
                    <a:pt x="5200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1270;p53"/>
            <p:cNvSpPr/>
            <p:nvPr/>
          </p:nvSpPr>
          <p:spPr>
            <a:xfrm>
              <a:off x="2749550" y="4560888"/>
              <a:ext cx="749400" cy="7494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35555" y="0"/>
                  </a:moveTo>
                  <a:lnTo>
                    <a:pt x="112698" y="77183"/>
                  </a:lnTo>
                  <a:lnTo>
                    <a:pt x="114857" y="79534"/>
                  </a:lnTo>
                  <a:lnTo>
                    <a:pt x="116571" y="82075"/>
                  </a:lnTo>
                  <a:lnTo>
                    <a:pt x="117968" y="84806"/>
                  </a:lnTo>
                  <a:lnTo>
                    <a:pt x="118920" y="87601"/>
                  </a:lnTo>
                  <a:lnTo>
                    <a:pt x="119682" y="90524"/>
                  </a:lnTo>
                  <a:lnTo>
                    <a:pt x="120000" y="93446"/>
                  </a:lnTo>
                  <a:lnTo>
                    <a:pt x="120000" y="96431"/>
                  </a:lnTo>
                  <a:lnTo>
                    <a:pt x="119682" y="99354"/>
                  </a:lnTo>
                  <a:lnTo>
                    <a:pt x="118920" y="102212"/>
                  </a:lnTo>
                  <a:lnTo>
                    <a:pt x="117904" y="105071"/>
                  </a:lnTo>
                  <a:lnTo>
                    <a:pt x="116507" y="107803"/>
                  </a:lnTo>
                  <a:lnTo>
                    <a:pt x="114793" y="110344"/>
                  </a:lnTo>
                  <a:lnTo>
                    <a:pt x="112634" y="112694"/>
                  </a:lnTo>
                  <a:lnTo>
                    <a:pt x="110349" y="114727"/>
                  </a:lnTo>
                  <a:lnTo>
                    <a:pt x="107746" y="116442"/>
                  </a:lnTo>
                  <a:lnTo>
                    <a:pt x="105142" y="117840"/>
                  </a:lnTo>
                  <a:lnTo>
                    <a:pt x="102285" y="118920"/>
                  </a:lnTo>
                  <a:lnTo>
                    <a:pt x="99428" y="119618"/>
                  </a:lnTo>
                  <a:lnTo>
                    <a:pt x="96444" y="120000"/>
                  </a:lnTo>
                  <a:lnTo>
                    <a:pt x="93523" y="120000"/>
                  </a:lnTo>
                  <a:lnTo>
                    <a:pt x="90539" y="119618"/>
                  </a:lnTo>
                  <a:lnTo>
                    <a:pt x="87619" y="118983"/>
                  </a:lnTo>
                  <a:lnTo>
                    <a:pt x="84825" y="117903"/>
                  </a:lnTo>
                  <a:lnTo>
                    <a:pt x="82158" y="116506"/>
                  </a:lnTo>
                  <a:lnTo>
                    <a:pt x="79619" y="114790"/>
                  </a:lnTo>
                  <a:lnTo>
                    <a:pt x="77269" y="112694"/>
                  </a:lnTo>
                  <a:lnTo>
                    <a:pt x="0" y="35383"/>
                  </a:lnTo>
                  <a:lnTo>
                    <a:pt x="12571" y="22805"/>
                  </a:lnTo>
                  <a:lnTo>
                    <a:pt x="87619" y="97893"/>
                  </a:lnTo>
                  <a:lnTo>
                    <a:pt x="88952" y="98845"/>
                  </a:lnTo>
                  <a:lnTo>
                    <a:pt x="90412" y="99608"/>
                  </a:lnTo>
                  <a:lnTo>
                    <a:pt x="91936" y="99925"/>
                  </a:lnTo>
                  <a:lnTo>
                    <a:pt x="93523" y="99925"/>
                  </a:lnTo>
                  <a:lnTo>
                    <a:pt x="95047" y="99608"/>
                  </a:lnTo>
                  <a:lnTo>
                    <a:pt x="96507" y="98845"/>
                  </a:lnTo>
                  <a:lnTo>
                    <a:pt x="97904" y="97893"/>
                  </a:lnTo>
                  <a:lnTo>
                    <a:pt x="98920" y="96495"/>
                  </a:lnTo>
                  <a:lnTo>
                    <a:pt x="99619" y="95034"/>
                  </a:lnTo>
                  <a:lnTo>
                    <a:pt x="100000" y="93446"/>
                  </a:lnTo>
                  <a:lnTo>
                    <a:pt x="100000" y="91921"/>
                  </a:lnTo>
                  <a:lnTo>
                    <a:pt x="99619" y="90333"/>
                  </a:lnTo>
                  <a:lnTo>
                    <a:pt x="98920" y="88872"/>
                  </a:lnTo>
                  <a:lnTo>
                    <a:pt x="97904" y="87601"/>
                  </a:lnTo>
                  <a:lnTo>
                    <a:pt x="22857" y="12514"/>
                  </a:lnTo>
                  <a:lnTo>
                    <a:pt x="3555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1271;p53"/>
            <p:cNvSpPr/>
            <p:nvPr/>
          </p:nvSpPr>
          <p:spPr>
            <a:xfrm>
              <a:off x="1906588" y="3727450"/>
              <a:ext cx="1662000" cy="16620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12521" y="0"/>
                  </a:moveTo>
                  <a:lnTo>
                    <a:pt x="120000" y="7532"/>
                  </a:lnTo>
                  <a:lnTo>
                    <a:pt x="104985" y="37546"/>
                  </a:lnTo>
                  <a:lnTo>
                    <a:pt x="89942" y="37546"/>
                  </a:lnTo>
                  <a:lnTo>
                    <a:pt x="49054" y="78300"/>
                  </a:lnTo>
                  <a:lnTo>
                    <a:pt x="56532" y="85775"/>
                  </a:lnTo>
                  <a:lnTo>
                    <a:pt x="26934" y="115389"/>
                  </a:lnTo>
                  <a:lnTo>
                    <a:pt x="25673" y="116534"/>
                  </a:lnTo>
                  <a:lnTo>
                    <a:pt x="24269" y="117536"/>
                  </a:lnTo>
                  <a:lnTo>
                    <a:pt x="22836" y="118338"/>
                  </a:lnTo>
                  <a:lnTo>
                    <a:pt x="21318" y="119026"/>
                  </a:lnTo>
                  <a:lnTo>
                    <a:pt x="19770" y="119541"/>
                  </a:lnTo>
                  <a:lnTo>
                    <a:pt x="18166" y="119828"/>
                  </a:lnTo>
                  <a:lnTo>
                    <a:pt x="16590" y="120000"/>
                  </a:lnTo>
                  <a:lnTo>
                    <a:pt x="14957" y="120000"/>
                  </a:lnTo>
                  <a:lnTo>
                    <a:pt x="13352" y="119828"/>
                  </a:lnTo>
                  <a:lnTo>
                    <a:pt x="11747" y="119541"/>
                  </a:lnTo>
                  <a:lnTo>
                    <a:pt x="10200" y="119026"/>
                  </a:lnTo>
                  <a:lnTo>
                    <a:pt x="8681" y="118338"/>
                  </a:lnTo>
                  <a:lnTo>
                    <a:pt x="7249" y="117536"/>
                  </a:lnTo>
                  <a:lnTo>
                    <a:pt x="5902" y="116534"/>
                  </a:lnTo>
                  <a:lnTo>
                    <a:pt x="4613" y="115389"/>
                  </a:lnTo>
                  <a:lnTo>
                    <a:pt x="3467" y="114100"/>
                  </a:lnTo>
                  <a:lnTo>
                    <a:pt x="2464" y="112754"/>
                  </a:lnTo>
                  <a:lnTo>
                    <a:pt x="1661" y="111322"/>
                  </a:lnTo>
                  <a:lnTo>
                    <a:pt x="974" y="109804"/>
                  </a:lnTo>
                  <a:lnTo>
                    <a:pt x="458" y="108257"/>
                  </a:lnTo>
                  <a:lnTo>
                    <a:pt x="143" y="106653"/>
                  </a:lnTo>
                  <a:lnTo>
                    <a:pt x="0" y="105050"/>
                  </a:lnTo>
                  <a:lnTo>
                    <a:pt x="0" y="103417"/>
                  </a:lnTo>
                  <a:lnTo>
                    <a:pt x="143" y="101842"/>
                  </a:lnTo>
                  <a:lnTo>
                    <a:pt x="458" y="100238"/>
                  </a:lnTo>
                  <a:lnTo>
                    <a:pt x="974" y="98663"/>
                  </a:lnTo>
                  <a:lnTo>
                    <a:pt x="1661" y="97174"/>
                  </a:lnTo>
                  <a:lnTo>
                    <a:pt x="2464" y="95713"/>
                  </a:lnTo>
                  <a:lnTo>
                    <a:pt x="3467" y="94338"/>
                  </a:lnTo>
                  <a:lnTo>
                    <a:pt x="4613" y="93050"/>
                  </a:lnTo>
                  <a:lnTo>
                    <a:pt x="34212" y="63465"/>
                  </a:lnTo>
                  <a:lnTo>
                    <a:pt x="41575" y="70768"/>
                  </a:lnTo>
                  <a:lnTo>
                    <a:pt x="82435" y="30071"/>
                  </a:lnTo>
                  <a:lnTo>
                    <a:pt x="82435" y="15007"/>
                  </a:lnTo>
                  <a:lnTo>
                    <a:pt x="11252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0" name="Google Shape;1282;p53"/>
          <p:cNvSpPr/>
          <p:nvPr/>
        </p:nvSpPr>
        <p:spPr>
          <a:xfrm>
            <a:off x="8646772" y="2318843"/>
            <a:ext cx="273000" cy="273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84274" y="81177"/>
                </a:moveTo>
                <a:lnTo>
                  <a:pt x="86945" y="83849"/>
                </a:lnTo>
                <a:lnTo>
                  <a:pt x="76335" y="94429"/>
                </a:lnTo>
                <a:lnTo>
                  <a:pt x="73664" y="91793"/>
                </a:lnTo>
                <a:lnTo>
                  <a:pt x="84274" y="81177"/>
                </a:lnTo>
                <a:close/>
                <a:moveTo>
                  <a:pt x="33750" y="75009"/>
                </a:moveTo>
                <a:lnTo>
                  <a:pt x="34628" y="75082"/>
                </a:lnTo>
                <a:lnTo>
                  <a:pt x="35396" y="75375"/>
                </a:lnTo>
                <a:lnTo>
                  <a:pt x="36091" y="75814"/>
                </a:lnTo>
                <a:lnTo>
                  <a:pt x="36676" y="76400"/>
                </a:lnTo>
                <a:lnTo>
                  <a:pt x="37097" y="77095"/>
                </a:lnTo>
                <a:lnTo>
                  <a:pt x="37390" y="77901"/>
                </a:lnTo>
                <a:lnTo>
                  <a:pt x="37500" y="78743"/>
                </a:lnTo>
                <a:lnTo>
                  <a:pt x="37390" y="79530"/>
                </a:lnTo>
                <a:lnTo>
                  <a:pt x="37134" y="80262"/>
                </a:lnTo>
                <a:lnTo>
                  <a:pt x="36768" y="80921"/>
                </a:lnTo>
                <a:lnTo>
                  <a:pt x="36237" y="81470"/>
                </a:lnTo>
                <a:lnTo>
                  <a:pt x="35615" y="81946"/>
                </a:lnTo>
                <a:lnTo>
                  <a:pt x="35615" y="90549"/>
                </a:lnTo>
                <a:lnTo>
                  <a:pt x="36237" y="91025"/>
                </a:lnTo>
                <a:lnTo>
                  <a:pt x="36768" y="91574"/>
                </a:lnTo>
                <a:lnTo>
                  <a:pt x="37134" y="92233"/>
                </a:lnTo>
                <a:lnTo>
                  <a:pt x="37390" y="92965"/>
                </a:lnTo>
                <a:lnTo>
                  <a:pt x="37500" y="93770"/>
                </a:lnTo>
                <a:lnTo>
                  <a:pt x="37390" y="94612"/>
                </a:lnTo>
                <a:lnTo>
                  <a:pt x="37097" y="95417"/>
                </a:lnTo>
                <a:lnTo>
                  <a:pt x="36676" y="96095"/>
                </a:lnTo>
                <a:lnTo>
                  <a:pt x="36091" y="96680"/>
                </a:lnTo>
                <a:lnTo>
                  <a:pt x="35396" y="97120"/>
                </a:lnTo>
                <a:lnTo>
                  <a:pt x="34628" y="97413"/>
                </a:lnTo>
                <a:lnTo>
                  <a:pt x="33750" y="97486"/>
                </a:lnTo>
                <a:lnTo>
                  <a:pt x="32871" y="97413"/>
                </a:lnTo>
                <a:lnTo>
                  <a:pt x="32103" y="97120"/>
                </a:lnTo>
                <a:lnTo>
                  <a:pt x="31408" y="96680"/>
                </a:lnTo>
                <a:lnTo>
                  <a:pt x="30823" y="96095"/>
                </a:lnTo>
                <a:lnTo>
                  <a:pt x="30384" y="95417"/>
                </a:lnTo>
                <a:lnTo>
                  <a:pt x="30091" y="94612"/>
                </a:lnTo>
                <a:lnTo>
                  <a:pt x="30000" y="93770"/>
                </a:lnTo>
                <a:lnTo>
                  <a:pt x="30091" y="92965"/>
                </a:lnTo>
                <a:lnTo>
                  <a:pt x="30347" y="92233"/>
                </a:lnTo>
                <a:lnTo>
                  <a:pt x="30713" y="91574"/>
                </a:lnTo>
                <a:lnTo>
                  <a:pt x="31262" y="91025"/>
                </a:lnTo>
                <a:lnTo>
                  <a:pt x="31884" y="90549"/>
                </a:lnTo>
                <a:lnTo>
                  <a:pt x="31884" y="81946"/>
                </a:lnTo>
                <a:lnTo>
                  <a:pt x="31262" y="81470"/>
                </a:lnTo>
                <a:lnTo>
                  <a:pt x="30713" y="80921"/>
                </a:lnTo>
                <a:lnTo>
                  <a:pt x="30347" y="80262"/>
                </a:lnTo>
                <a:lnTo>
                  <a:pt x="30091" y="79530"/>
                </a:lnTo>
                <a:lnTo>
                  <a:pt x="30000" y="78743"/>
                </a:lnTo>
                <a:lnTo>
                  <a:pt x="30091" y="77901"/>
                </a:lnTo>
                <a:lnTo>
                  <a:pt x="30384" y="77095"/>
                </a:lnTo>
                <a:lnTo>
                  <a:pt x="30823" y="76400"/>
                </a:lnTo>
                <a:lnTo>
                  <a:pt x="31408" y="75814"/>
                </a:lnTo>
                <a:lnTo>
                  <a:pt x="32103" y="75375"/>
                </a:lnTo>
                <a:lnTo>
                  <a:pt x="32871" y="75082"/>
                </a:lnTo>
                <a:lnTo>
                  <a:pt x="33750" y="75009"/>
                </a:lnTo>
                <a:close/>
                <a:moveTo>
                  <a:pt x="84274" y="70561"/>
                </a:moveTo>
                <a:lnTo>
                  <a:pt x="86945" y="73233"/>
                </a:lnTo>
                <a:lnTo>
                  <a:pt x="65707" y="94429"/>
                </a:lnTo>
                <a:lnTo>
                  <a:pt x="63091" y="91793"/>
                </a:lnTo>
                <a:lnTo>
                  <a:pt x="84274" y="70561"/>
                </a:lnTo>
                <a:close/>
                <a:moveTo>
                  <a:pt x="73664" y="70561"/>
                </a:moveTo>
                <a:lnTo>
                  <a:pt x="76335" y="73233"/>
                </a:lnTo>
                <a:lnTo>
                  <a:pt x="65707" y="83849"/>
                </a:lnTo>
                <a:lnTo>
                  <a:pt x="63091" y="81177"/>
                </a:lnTo>
                <a:lnTo>
                  <a:pt x="73664" y="70561"/>
                </a:lnTo>
                <a:close/>
                <a:moveTo>
                  <a:pt x="59981" y="48743"/>
                </a:moveTo>
                <a:lnTo>
                  <a:pt x="59908" y="50500"/>
                </a:lnTo>
                <a:lnTo>
                  <a:pt x="59615" y="52202"/>
                </a:lnTo>
                <a:lnTo>
                  <a:pt x="59103" y="53813"/>
                </a:lnTo>
                <a:lnTo>
                  <a:pt x="58481" y="55350"/>
                </a:lnTo>
                <a:lnTo>
                  <a:pt x="57640" y="56815"/>
                </a:lnTo>
                <a:lnTo>
                  <a:pt x="56707" y="58114"/>
                </a:lnTo>
                <a:lnTo>
                  <a:pt x="55609" y="59359"/>
                </a:lnTo>
                <a:lnTo>
                  <a:pt x="54365" y="60457"/>
                </a:lnTo>
                <a:lnTo>
                  <a:pt x="53048" y="61409"/>
                </a:lnTo>
                <a:lnTo>
                  <a:pt x="51585" y="62251"/>
                </a:lnTo>
                <a:lnTo>
                  <a:pt x="50067" y="62855"/>
                </a:lnTo>
                <a:lnTo>
                  <a:pt x="48457" y="63367"/>
                </a:lnTo>
                <a:lnTo>
                  <a:pt x="46737" y="63660"/>
                </a:lnTo>
                <a:lnTo>
                  <a:pt x="44981" y="63733"/>
                </a:lnTo>
                <a:lnTo>
                  <a:pt x="44981" y="112477"/>
                </a:lnTo>
                <a:lnTo>
                  <a:pt x="101250" y="112477"/>
                </a:lnTo>
                <a:lnTo>
                  <a:pt x="101250" y="63221"/>
                </a:lnTo>
                <a:lnTo>
                  <a:pt x="99676" y="62727"/>
                </a:lnTo>
                <a:lnTo>
                  <a:pt x="98176" y="62068"/>
                </a:lnTo>
                <a:lnTo>
                  <a:pt x="96768" y="61226"/>
                </a:lnTo>
                <a:lnTo>
                  <a:pt x="95451" y="60274"/>
                </a:lnTo>
                <a:lnTo>
                  <a:pt x="94280" y="59176"/>
                </a:lnTo>
                <a:lnTo>
                  <a:pt x="93182" y="57968"/>
                </a:lnTo>
                <a:lnTo>
                  <a:pt x="92268" y="56668"/>
                </a:lnTo>
                <a:lnTo>
                  <a:pt x="91463" y="55241"/>
                </a:lnTo>
                <a:lnTo>
                  <a:pt x="90841" y="53703"/>
                </a:lnTo>
                <a:lnTo>
                  <a:pt x="90365" y="52129"/>
                </a:lnTo>
                <a:lnTo>
                  <a:pt x="90091" y="50463"/>
                </a:lnTo>
                <a:lnTo>
                  <a:pt x="90018" y="48743"/>
                </a:lnTo>
                <a:lnTo>
                  <a:pt x="89908" y="50500"/>
                </a:lnTo>
                <a:lnTo>
                  <a:pt x="89615" y="52202"/>
                </a:lnTo>
                <a:lnTo>
                  <a:pt x="89140" y="53813"/>
                </a:lnTo>
                <a:lnTo>
                  <a:pt x="88481" y="55350"/>
                </a:lnTo>
                <a:lnTo>
                  <a:pt x="87676" y="56815"/>
                </a:lnTo>
                <a:lnTo>
                  <a:pt x="86689" y="58114"/>
                </a:lnTo>
                <a:lnTo>
                  <a:pt x="85591" y="59359"/>
                </a:lnTo>
                <a:lnTo>
                  <a:pt x="84384" y="60457"/>
                </a:lnTo>
                <a:lnTo>
                  <a:pt x="83048" y="61409"/>
                </a:lnTo>
                <a:lnTo>
                  <a:pt x="81585" y="62251"/>
                </a:lnTo>
                <a:lnTo>
                  <a:pt x="80048" y="62855"/>
                </a:lnTo>
                <a:lnTo>
                  <a:pt x="78439" y="63367"/>
                </a:lnTo>
                <a:lnTo>
                  <a:pt x="76737" y="63660"/>
                </a:lnTo>
                <a:lnTo>
                  <a:pt x="74981" y="63733"/>
                </a:lnTo>
                <a:lnTo>
                  <a:pt x="73262" y="63660"/>
                </a:lnTo>
                <a:lnTo>
                  <a:pt x="71542" y="63367"/>
                </a:lnTo>
                <a:lnTo>
                  <a:pt x="69951" y="62855"/>
                </a:lnTo>
                <a:lnTo>
                  <a:pt x="68414" y="62251"/>
                </a:lnTo>
                <a:lnTo>
                  <a:pt x="66951" y="61409"/>
                </a:lnTo>
                <a:lnTo>
                  <a:pt x="65597" y="60457"/>
                </a:lnTo>
                <a:lnTo>
                  <a:pt x="64390" y="59359"/>
                </a:lnTo>
                <a:lnTo>
                  <a:pt x="63310" y="58114"/>
                </a:lnTo>
                <a:lnTo>
                  <a:pt x="62323" y="56815"/>
                </a:lnTo>
                <a:lnTo>
                  <a:pt x="61518" y="55350"/>
                </a:lnTo>
                <a:lnTo>
                  <a:pt x="60859" y="53813"/>
                </a:lnTo>
                <a:lnTo>
                  <a:pt x="60384" y="52202"/>
                </a:lnTo>
                <a:lnTo>
                  <a:pt x="60091" y="50500"/>
                </a:lnTo>
                <a:lnTo>
                  <a:pt x="59981" y="48743"/>
                </a:lnTo>
                <a:close/>
                <a:moveTo>
                  <a:pt x="30000" y="48743"/>
                </a:moveTo>
                <a:lnTo>
                  <a:pt x="29926" y="50463"/>
                </a:lnTo>
                <a:lnTo>
                  <a:pt x="29634" y="52129"/>
                </a:lnTo>
                <a:lnTo>
                  <a:pt x="29158" y="53703"/>
                </a:lnTo>
                <a:lnTo>
                  <a:pt x="28536" y="55241"/>
                </a:lnTo>
                <a:lnTo>
                  <a:pt x="27731" y="56668"/>
                </a:lnTo>
                <a:lnTo>
                  <a:pt x="26780" y="57968"/>
                </a:lnTo>
                <a:lnTo>
                  <a:pt x="25719" y="59176"/>
                </a:lnTo>
                <a:lnTo>
                  <a:pt x="24548" y="60274"/>
                </a:lnTo>
                <a:lnTo>
                  <a:pt x="23250" y="61226"/>
                </a:lnTo>
                <a:lnTo>
                  <a:pt x="21823" y="62068"/>
                </a:lnTo>
                <a:lnTo>
                  <a:pt x="20323" y="62727"/>
                </a:lnTo>
                <a:lnTo>
                  <a:pt x="18750" y="63221"/>
                </a:lnTo>
                <a:lnTo>
                  <a:pt x="18750" y="112477"/>
                </a:lnTo>
                <a:lnTo>
                  <a:pt x="41268" y="112477"/>
                </a:lnTo>
                <a:lnTo>
                  <a:pt x="41268" y="63221"/>
                </a:lnTo>
                <a:lnTo>
                  <a:pt x="39658" y="62727"/>
                </a:lnTo>
                <a:lnTo>
                  <a:pt x="38158" y="62068"/>
                </a:lnTo>
                <a:lnTo>
                  <a:pt x="36768" y="61226"/>
                </a:lnTo>
                <a:lnTo>
                  <a:pt x="35469" y="60274"/>
                </a:lnTo>
                <a:lnTo>
                  <a:pt x="34262" y="59176"/>
                </a:lnTo>
                <a:lnTo>
                  <a:pt x="33201" y="57968"/>
                </a:lnTo>
                <a:lnTo>
                  <a:pt x="32250" y="56668"/>
                </a:lnTo>
                <a:lnTo>
                  <a:pt x="31481" y="55241"/>
                </a:lnTo>
                <a:lnTo>
                  <a:pt x="30823" y="53703"/>
                </a:lnTo>
                <a:lnTo>
                  <a:pt x="30384" y="52129"/>
                </a:lnTo>
                <a:lnTo>
                  <a:pt x="30091" y="50463"/>
                </a:lnTo>
                <a:lnTo>
                  <a:pt x="30000" y="48743"/>
                </a:lnTo>
                <a:close/>
                <a:moveTo>
                  <a:pt x="0" y="45027"/>
                </a:moveTo>
                <a:lnTo>
                  <a:pt x="120000" y="45027"/>
                </a:lnTo>
                <a:lnTo>
                  <a:pt x="120000" y="48743"/>
                </a:lnTo>
                <a:lnTo>
                  <a:pt x="119890" y="50463"/>
                </a:lnTo>
                <a:lnTo>
                  <a:pt x="119597" y="52129"/>
                </a:lnTo>
                <a:lnTo>
                  <a:pt x="119158" y="53703"/>
                </a:lnTo>
                <a:lnTo>
                  <a:pt x="118500" y="55241"/>
                </a:lnTo>
                <a:lnTo>
                  <a:pt x="117731" y="56668"/>
                </a:lnTo>
                <a:lnTo>
                  <a:pt x="116780" y="57968"/>
                </a:lnTo>
                <a:lnTo>
                  <a:pt x="115737" y="59176"/>
                </a:lnTo>
                <a:lnTo>
                  <a:pt x="114530" y="60274"/>
                </a:lnTo>
                <a:lnTo>
                  <a:pt x="113213" y="61226"/>
                </a:lnTo>
                <a:lnTo>
                  <a:pt x="111823" y="62068"/>
                </a:lnTo>
                <a:lnTo>
                  <a:pt x="110323" y="62727"/>
                </a:lnTo>
                <a:lnTo>
                  <a:pt x="108731" y="63221"/>
                </a:lnTo>
                <a:lnTo>
                  <a:pt x="108731" y="112477"/>
                </a:lnTo>
                <a:lnTo>
                  <a:pt x="116250" y="112477"/>
                </a:lnTo>
                <a:lnTo>
                  <a:pt x="117109" y="112586"/>
                </a:lnTo>
                <a:lnTo>
                  <a:pt x="117878" y="112879"/>
                </a:lnTo>
                <a:lnTo>
                  <a:pt x="118573" y="113319"/>
                </a:lnTo>
                <a:lnTo>
                  <a:pt x="119158" y="113904"/>
                </a:lnTo>
                <a:lnTo>
                  <a:pt x="119597" y="114600"/>
                </a:lnTo>
                <a:lnTo>
                  <a:pt x="119890" y="115405"/>
                </a:lnTo>
                <a:lnTo>
                  <a:pt x="120000" y="116247"/>
                </a:lnTo>
                <a:lnTo>
                  <a:pt x="119890" y="117126"/>
                </a:lnTo>
                <a:lnTo>
                  <a:pt x="119597" y="117876"/>
                </a:lnTo>
                <a:lnTo>
                  <a:pt x="119158" y="118608"/>
                </a:lnTo>
                <a:lnTo>
                  <a:pt x="118573" y="119158"/>
                </a:lnTo>
                <a:lnTo>
                  <a:pt x="117878" y="119633"/>
                </a:lnTo>
                <a:lnTo>
                  <a:pt x="117109" y="119890"/>
                </a:lnTo>
                <a:lnTo>
                  <a:pt x="116250" y="120000"/>
                </a:lnTo>
                <a:lnTo>
                  <a:pt x="3750" y="120000"/>
                </a:lnTo>
                <a:lnTo>
                  <a:pt x="2890" y="119890"/>
                </a:lnTo>
                <a:lnTo>
                  <a:pt x="2121" y="119633"/>
                </a:lnTo>
                <a:lnTo>
                  <a:pt x="1426" y="119158"/>
                </a:lnTo>
                <a:lnTo>
                  <a:pt x="841" y="118608"/>
                </a:lnTo>
                <a:lnTo>
                  <a:pt x="365" y="117876"/>
                </a:lnTo>
                <a:lnTo>
                  <a:pt x="109" y="117126"/>
                </a:lnTo>
                <a:lnTo>
                  <a:pt x="0" y="116247"/>
                </a:lnTo>
                <a:lnTo>
                  <a:pt x="109" y="115405"/>
                </a:lnTo>
                <a:lnTo>
                  <a:pt x="365" y="114600"/>
                </a:lnTo>
                <a:lnTo>
                  <a:pt x="841" y="113904"/>
                </a:lnTo>
                <a:lnTo>
                  <a:pt x="1426" y="113319"/>
                </a:lnTo>
                <a:lnTo>
                  <a:pt x="2121" y="112879"/>
                </a:lnTo>
                <a:lnTo>
                  <a:pt x="2890" y="112586"/>
                </a:lnTo>
                <a:lnTo>
                  <a:pt x="3750" y="112477"/>
                </a:lnTo>
                <a:lnTo>
                  <a:pt x="11231" y="112477"/>
                </a:lnTo>
                <a:lnTo>
                  <a:pt x="11231" y="63221"/>
                </a:lnTo>
                <a:lnTo>
                  <a:pt x="9676" y="62727"/>
                </a:lnTo>
                <a:lnTo>
                  <a:pt x="8176" y="62068"/>
                </a:lnTo>
                <a:lnTo>
                  <a:pt x="6750" y="61226"/>
                </a:lnTo>
                <a:lnTo>
                  <a:pt x="5469" y="60274"/>
                </a:lnTo>
                <a:lnTo>
                  <a:pt x="4262" y="59176"/>
                </a:lnTo>
                <a:lnTo>
                  <a:pt x="3219" y="57968"/>
                </a:lnTo>
                <a:lnTo>
                  <a:pt x="2268" y="56668"/>
                </a:lnTo>
                <a:lnTo>
                  <a:pt x="1500" y="55241"/>
                </a:lnTo>
                <a:lnTo>
                  <a:pt x="841" y="53703"/>
                </a:lnTo>
                <a:lnTo>
                  <a:pt x="402" y="52129"/>
                </a:lnTo>
                <a:lnTo>
                  <a:pt x="109" y="50463"/>
                </a:lnTo>
                <a:lnTo>
                  <a:pt x="0" y="48743"/>
                </a:lnTo>
                <a:lnTo>
                  <a:pt x="0" y="45027"/>
                </a:lnTo>
                <a:close/>
                <a:moveTo>
                  <a:pt x="45274" y="16894"/>
                </a:moveTo>
                <a:lnTo>
                  <a:pt x="44689" y="16931"/>
                </a:lnTo>
                <a:lnTo>
                  <a:pt x="44140" y="17114"/>
                </a:lnTo>
                <a:lnTo>
                  <a:pt x="43664" y="17443"/>
                </a:lnTo>
                <a:lnTo>
                  <a:pt x="43353" y="17919"/>
                </a:lnTo>
                <a:lnTo>
                  <a:pt x="35835" y="32910"/>
                </a:lnTo>
                <a:lnTo>
                  <a:pt x="35652" y="33496"/>
                </a:lnTo>
                <a:lnTo>
                  <a:pt x="35652" y="34081"/>
                </a:lnTo>
                <a:lnTo>
                  <a:pt x="35835" y="34630"/>
                </a:lnTo>
                <a:lnTo>
                  <a:pt x="36201" y="35106"/>
                </a:lnTo>
                <a:lnTo>
                  <a:pt x="36676" y="35436"/>
                </a:lnTo>
                <a:lnTo>
                  <a:pt x="37060" y="35564"/>
                </a:lnTo>
                <a:lnTo>
                  <a:pt x="37500" y="35637"/>
                </a:lnTo>
                <a:lnTo>
                  <a:pt x="38012" y="35564"/>
                </a:lnTo>
                <a:lnTo>
                  <a:pt x="38451" y="35363"/>
                </a:lnTo>
                <a:lnTo>
                  <a:pt x="38853" y="35033"/>
                </a:lnTo>
                <a:lnTo>
                  <a:pt x="39182" y="34594"/>
                </a:lnTo>
                <a:lnTo>
                  <a:pt x="46664" y="19585"/>
                </a:lnTo>
                <a:lnTo>
                  <a:pt x="46847" y="19109"/>
                </a:lnTo>
                <a:lnTo>
                  <a:pt x="46884" y="18651"/>
                </a:lnTo>
                <a:lnTo>
                  <a:pt x="46774" y="18175"/>
                </a:lnTo>
                <a:lnTo>
                  <a:pt x="46554" y="17736"/>
                </a:lnTo>
                <a:lnTo>
                  <a:pt x="46262" y="17370"/>
                </a:lnTo>
                <a:lnTo>
                  <a:pt x="45823" y="17077"/>
                </a:lnTo>
                <a:lnTo>
                  <a:pt x="45274" y="16894"/>
                </a:lnTo>
                <a:close/>
                <a:moveTo>
                  <a:pt x="30274" y="16894"/>
                </a:moveTo>
                <a:lnTo>
                  <a:pt x="29707" y="16931"/>
                </a:lnTo>
                <a:lnTo>
                  <a:pt x="29158" y="17114"/>
                </a:lnTo>
                <a:lnTo>
                  <a:pt x="28682" y="17443"/>
                </a:lnTo>
                <a:lnTo>
                  <a:pt x="28317" y="17919"/>
                </a:lnTo>
                <a:lnTo>
                  <a:pt x="20835" y="32910"/>
                </a:lnTo>
                <a:lnTo>
                  <a:pt x="20652" y="33496"/>
                </a:lnTo>
                <a:lnTo>
                  <a:pt x="20652" y="34081"/>
                </a:lnTo>
                <a:lnTo>
                  <a:pt x="20835" y="34630"/>
                </a:lnTo>
                <a:lnTo>
                  <a:pt x="21164" y="35106"/>
                </a:lnTo>
                <a:lnTo>
                  <a:pt x="21676" y="35436"/>
                </a:lnTo>
                <a:lnTo>
                  <a:pt x="22079" y="35564"/>
                </a:lnTo>
                <a:lnTo>
                  <a:pt x="22518" y="35637"/>
                </a:lnTo>
                <a:lnTo>
                  <a:pt x="23030" y="35564"/>
                </a:lnTo>
                <a:lnTo>
                  <a:pt x="23451" y="35363"/>
                </a:lnTo>
                <a:lnTo>
                  <a:pt x="23853" y="35033"/>
                </a:lnTo>
                <a:lnTo>
                  <a:pt x="24182" y="34594"/>
                </a:lnTo>
                <a:lnTo>
                  <a:pt x="31664" y="19585"/>
                </a:lnTo>
                <a:lnTo>
                  <a:pt x="31847" y="19109"/>
                </a:lnTo>
                <a:lnTo>
                  <a:pt x="31884" y="18651"/>
                </a:lnTo>
                <a:lnTo>
                  <a:pt x="31774" y="18175"/>
                </a:lnTo>
                <a:lnTo>
                  <a:pt x="31554" y="17736"/>
                </a:lnTo>
                <a:lnTo>
                  <a:pt x="31262" y="17370"/>
                </a:lnTo>
                <a:lnTo>
                  <a:pt x="30823" y="17077"/>
                </a:lnTo>
                <a:lnTo>
                  <a:pt x="30274" y="16894"/>
                </a:lnTo>
                <a:close/>
                <a:moveTo>
                  <a:pt x="90109" y="16894"/>
                </a:moveTo>
                <a:lnTo>
                  <a:pt x="89652" y="16931"/>
                </a:lnTo>
                <a:lnTo>
                  <a:pt x="89176" y="17077"/>
                </a:lnTo>
                <a:lnTo>
                  <a:pt x="88664" y="17443"/>
                </a:lnTo>
                <a:lnTo>
                  <a:pt x="88335" y="17919"/>
                </a:lnTo>
                <a:lnTo>
                  <a:pt x="88152" y="18431"/>
                </a:lnTo>
                <a:lnTo>
                  <a:pt x="88152" y="19017"/>
                </a:lnTo>
                <a:lnTo>
                  <a:pt x="88335" y="19585"/>
                </a:lnTo>
                <a:lnTo>
                  <a:pt x="95817" y="34594"/>
                </a:lnTo>
                <a:lnTo>
                  <a:pt x="96146" y="35033"/>
                </a:lnTo>
                <a:lnTo>
                  <a:pt x="96512" y="35363"/>
                </a:lnTo>
                <a:lnTo>
                  <a:pt x="96969" y="35564"/>
                </a:lnTo>
                <a:lnTo>
                  <a:pt x="97481" y="35637"/>
                </a:lnTo>
                <a:lnTo>
                  <a:pt x="97920" y="35564"/>
                </a:lnTo>
                <a:lnTo>
                  <a:pt x="98323" y="35436"/>
                </a:lnTo>
                <a:lnTo>
                  <a:pt x="98762" y="35143"/>
                </a:lnTo>
                <a:lnTo>
                  <a:pt x="99054" y="34777"/>
                </a:lnTo>
                <a:lnTo>
                  <a:pt x="99274" y="34338"/>
                </a:lnTo>
                <a:lnTo>
                  <a:pt x="99384" y="33898"/>
                </a:lnTo>
                <a:lnTo>
                  <a:pt x="99347" y="33386"/>
                </a:lnTo>
                <a:lnTo>
                  <a:pt x="99164" y="32910"/>
                </a:lnTo>
                <a:lnTo>
                  <a:pt x="91682" y="17919"/>
                </a:lnTo>
                <a:lnTo>
                  <a:pt x="91390" y="17516"/>
                </a:lnTo>
                <a:lnTo>
                  <a:pt x="91024" y="17187"/>
                </a:lnTo>
                <a:lnTo>
                  <a:pt x="90585" y="16967"/>
                </a:lnTo>
                <a:lnTo>
                  <a:pt x="90109" y="16894"/>
                </a:lnTo>
                <a:close/>
                <a:moveTo>
                  <a:pt x="74359" y="16894"/>
                </a:moveTo>
                <a:lnTo>
                  <a:pt x="73847" y="16931"/>
                </a:lnTo>
                <a:lnTo>
                  <a:pt x="73408" y="17114"/>
                </a:lnTo>
                <a:lnTo>
                  <a:pt x="73006" y="17406"/>
                </a:lnTo>
                <a:lnTo>
                  <a:pt x="72676" y="17809"/>
                </a:lnTo>
                <a:lnTo>
                  <a:pt x="72493" y="18248"/>
                </a:lnTo>
                <a:lnTo>
                  <a:pt x="72420" y="18724"/>
                </a:lnTo>
                <a:lnTo>
                  <a:pt x="72457" y="19182"/>
                </a:lnTo>
                <a:lnTo>
                  <a:pt x="72640" y="19658"/>
                </a:lnTo>
                <a:lnTo>
                  <a:pt x="80853" y="34667"/>
                </a:lnTo>
                <a:lnTo>
                  <a:pt x="81146" y="35070"/>
                </a:lnTo>
                <a:lnTo>
                  <a:pt x="81548" y="35399"/>
                </a:lnTo>
                <a:lnTo>
                  <a:pt x="82024" y="35564"/>
                </a:lnTo>
                <a:lnTo>
                  <a:pt x="82500" y="35637"/>
                </a:lnTo>
                <a:lnTo>
                  <a:pt x="82975" y="35564"/>
                </a:lnTo>
                <a:lnTo>
                  <a:pt x="83414" y="35399"/>
                </a:lnTo>
                <a:lnTo>
                  <a:pt x="83798" y="35106"/>
                </a:lnTo>
                <a:lnTo>
                  <a:pt x="84091" y="34740"/>
                </a:lnTo>
                <a:lnTo>
                  <a:pt x="84274" y="34301"/>
                </a:lnTo>
                <a:lnTo>
                  <a:pt x="84384" y="33825"/>
                </a:lnTo>
                <a:lnTo>
                  <a:pt x="84310" y="33312"/>
                </a:lnTo>
                <a:lnTo>
                  <a:pt x="84128" y="32837"/>
                </a:lnTo>
                <a:lnTo>
                  <a:pt x="75969" y="17846"/>
                </a:lnTo>
                <a:lnTo>
                  <a:pt x="75640" y="17443"/>
                </a:lnTo>
                <a:lnTo>
                  <a:pt x="75274" y="17150"/>
                </a:lnTo>
                <a:lnTo>
                  <a:pt x="74835" y="16967"/>
                </a:lnTo>
                <a:lnTo>
                  <a:pt x="74359" y="16894"/>
                </a:lnTo>
                <a:close/>
                <a:moveTo>
                  <a:pt x="59981" y="16894"/>
                </a:moveTo>
                <a:lnTo>
                  <a:pt x="59396" y="16967"/>
                </a:lnTo>
                <a:lnTo>
                  <a:pt x="58884" y="17260"/>
                </a:lnTo>
                <a:lnTo>
                  <a:pt x="58481" y="17663"/>
                </a:lnTo>
                <a:lnTo>
                  <a:pt x="58225" y="18175"/>
                </a:lnTo>
                <a:lnTo>
                  <a:pt x="58115" y="18761"/>
                </a:lnTo>
                <a:lnTo>
                  <a:pt x="58115" y="33752"/>
                </a:lnTo>
                <a:lnTo>
                  <a:pt x="58225" y="34338"/>
                </a:lnTo>
                <a:lnTo>
                  <a:pt x="58481" y="34887"/>
                </a:lnTo>
                <a:lnTo>
                  <a:pt x="58884" y="35289"/>
                </a:lnTo>
                <a:lnTo>
                  <a:pt x="59396" y="35527"/>
                </a:lnTo>
                <a:lnTo>
                  <a:pt x="59981" y="35637"/>
                </a:lnTo>
                <a:lnTo>
                  <a:pt x="60603" y="35527"/>
                </a:lnTo>
                <a:lnTo>
                  <a:pt x="61115" y="35289"/>
                </a:lnTo>
                <a:lnTo>
                  <a:pt x="61518" y="34887"/>
                </a:lnTo>
                <a:lnTo>
                  <a:pt x="61774" y="34338"/>
                </a:lnTo>
                <a:lnTo>
                  <a:pt x="61884" y="33752"/>
                </a:lnTo>
                <a:lnTo>
                  <a:pt x="61884" y="18761"/>
                </a:lnTo>
                <a:lnTo>
                  <a:pt x="61774" y="18175"/>
                </a:lnTo>
                <a:lnTo>
                  <a:pt x="61518" y="17663"/>
                </a:lnTo>
                <a:lnTo>
                  <a:pt x="61115" y="17260"/>
                </a:lnTo>
                <a:lnTo>
                  <a:pt x="60603" y="16967"/>
                </a:lnTo>
                <a:lnTo>
                  <a:pt x="59981" y="16894"/>
                </a:lnTo>
                <a:close/>
                <a:moveTo>
                  <a:pt x="15000" y="11275"/>
                </a:moveTo>
                <a:lnTo>
                  <a:pt x="105000" y="11275"/>
                </a:lnTo>
                <a:lnTo>
                  <a:pt x="120000" y="41256"/>
                </a:lnTo>
                <a:lnTo>
                  <a:pt x="0" y="41256"/>
                </a:lnTo>
                <a:lnTo>
                  <a:pt x="15000" y="11275"/>
                </a:lnTo>
                <a:close/>
                <a:moveTo>
                  <a:pt x="18750" y="0"/>
                </a:moveTo>
                <a:lnTo>
                  <a:pt x="101250" y="0"/>
                </a:lnTo>
                <a:lnTo>
                  <a:pt x="102128" y="109"/>
                </a:lnTo>
                <a:lnTo>
                  <a:pt x="102896" y="402"/>
                </a:lnTo>
                <a:lnTo>
                  <a:pt x="103573" y="841"/>
                </a:lnTo>
                <a:lnTo>
                  <a:pt x="104158" y="1427"/>
                </a:lnTo>
                <a:lnTo>
                  <a:pt x="104597" y="2123"/>
                </a:lnTo>
                <a:lnTo>
                  <a:pt x="104890" y="2873"/>
                </a:lnTo>
                <a:lnTo>
                  <a:pt x="105000" y="3752"/>
                </a:lnTo>
                <a:lnTo>
                  <a:pt x="104890" y="4630"/>
                </a:lnTo>
                <a:lnTo>
                  <a:pt x="104597" y="5399"/>
                </a:lnTo>
                <a:lnTo>
                  <a:pt x="104158" y="6095"/>
                </a:lnTo>
                <a:lnTo>
                  <a:pt x="103573" y="6680"/>
                </a:lnTo>
                <a:lnTo>
                  <a:pt x="102896" y="7120"/>
                </a:lnTo>
                <a:lnTo>
                  <a:pt x="102128" y="7413"/>
                </a:lnTo>
                <a:lnTo>
                  <a:pt x="101250" y="7522"/>
                </a:lnTo>
                <a:lnTo>
                  <a:pt x="18750" y="7522"/>
                </a:lnTo>
                <a:lnTo>
                  <a:pt x="17871" y="7413"/>
                </a:lnTo>
                <a:lnTo>
                  <a:pt x="17103" y="7120"/>
                </a:lnTo>
                <a:lnTo>
                  <a:pt x="16426" y="6680"/>
                </a:lnTo>
                <a:lnTo>
                  <a:pt x="15841" y="6095"/>
                </a:lnTo>
                <a:lnTo>
                  <a:pt x="15402" y="5399"/>
                </a:lnTo>
                <a:lnTo>
                  <a:pt x="15109" y="4630"/>
                </a:lnTo>
                <a:lnTo>
                  <a:pt x="15000" y="3752"/>
                </a:lnTo>
                <a:lnTo>
                  <a:pt x="15109" y="2873"/>
                </a:lnTo>
                <a:lnTo>
                  <a:pt x="15402" y="2123"/>
                </a:lnTo>
                <a:lnTo>
                  <a:pt x="15841" y="1427"/>
                </a:lnTo>
                <a:lnTo>
                  <a:pt x="16426" y="841"/>
                </a:lnTo>
                <a:lnTo>
                  <a:pt x="17103" y="402"/>
                </a:lnTo>
                <a:lnTo>
                  <a:pt x="17871" y="109"/>
                </a:lnTo>
                <a:lnTo>
                  <a:pt x="1875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1" name="Google Shape;1178;p53"/>
          <p:cNvGrpSpPr/>
          <p:nvPr/>
        </p:nvGrpSpPr>
        <p:grpSpPr>
          <a:xfrm>
            <a:off x="7183394" y="2059458"/>
            <a:ext cx="296819" cy="321047"/>
            <a:chOff x="2762251" y="2287588"/>
            <a:chExt cx="4879875" cy="4884612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2" name="Google Shape;1179;p53"/>
            <p:cNvSpPr/>
            <p:nvPr/>
          </p:nvSpPr>
          <p:spPr>
            <a:xfrm>
              <a:off x="2762251" y="2755900"/>
              <a:ext cx="4411800" cy="44163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22022" y="0"/>
                  </a:moveTo>
                  <a:lnTo>
                    <a:pt x="23468" y="129"/>
                  </a:lnTo>
                  <a:lnTo>
                    <a:pt x="24915" y="539"/>
                  </a:lnTo>
                  <a:lnTo>
                    <a:pt x="26340" y="1143"/>
                  </a:lnTo>
                  <a:lnTo>
                    <a:pt x="27700" y="2027"/>
                  </a:lnTo>
                  <a:lnTo>
                    <a:pt x="29039" y="3191"/>
                  </a:lnTo>
                  <a:lnTo>
                    <a:pt x="33033" y="7160"/>
                  </a:lnTo>
                  <a:lnTo>
                    <a:pt x="37006" y="11150"/>
                  </a:lnTo>
                  <a:lnTo>
                    <a:pt x="40870" y="14989"/>
                  </a:lnTo>
                  <a:lnTo>
                    <a:pt x="44713" y="18871"/>
                  </a:lnTo>
                  <a:lnTo>
                    <a:pt x="45966" y="20273"/>
                  </a:lnTo>
                  <a:lnTo>
                    <a:pt x="46894" y="21696"/>
                  </a:lnTo>
                  <a:lnTo>
                    <a:pt x="47585" y="23141"/>
                  </a:lnTo>
                  <a:lnTo>
                    <a:pt x="47974" y="24608"/>
                  </a:lnTo>
                  <a:lnTo>
                    <a:pt x="48103" y="26096"/>
                  </a:lnTo>
                  <a:lnTo>
                    <a:pt x="47974" y="27541"/>
                  </a:lnTo>
                  <a:lnTo>
                    <a:pt x="47585" y="29007"/>
                  </a:lnTo>
                  <a:lnTo>
                    <a:pt x="46894" y="30452"/>
                  </a:lnTo>
                  <a:lnTo>
                    <a:pt x="45966" y="31876"/>
                  </a:lnTo>
                  <a:lnTo>
                    <a:pt x="44757" y="33256"/>
                  </a:lnTo>
                  <a:lnTo>
                    <a:pt x="39899" y="38130"/>
                  </a:lnTo>
                  <a:lnTo>
                    <a:pt x="35019" y="42983"/>
                  </a:lnTo>
                  <a:lnTo>
                    <a:pt x="34609" y="43457"/>
                  </a:lnTo>
                  <a:lnTo>
                    <a:pt x="34372" y="43953"/>
                  </a:lnTo>
                  <a:lnTo>
                    <a:pt x="34242" y="44428"/>
                  </a:lnTo>
                  <a:lnTo>
                    <a:pt x="34328" y="44967"/>
                  </a:lnTo>
                  <a:lnTo>
                    <a:pt x="34523" y="45571"/>
                  </a:lnTo>
                  <a:lnTo>
                    <a:pt x="35710" y="48116"/>
                  </a:lnTo>
                  <a:lnTo>
                    <a:pt x="37006" y="50575"/>
                  </a:lnTo>
                  <a:lnTo>
                    <a:pt x="38452" y="52947"/>
                  </a:lnTo>
                  <a:lnTo>
                    <a:pt x="39985" y="55255"/>
                  </a:lnTo>
                  <a:lnTo>
                    <a:pt x="41604" y="57476"/>
                  </a:lnTo>
                  <a:lnTo>
                    <a:pt x="43332" y="59654"/>
                  </a:lnTo>
                  <a:lnTo>
                    <a:pt x="46052" y="62890"/>
                  </a:lnTo>
                  <a:lnTo>
                    <a:pt x="48837" y="65995"/>
                  </a:lnTo>
                  <a:lnTo>
                    <a:pt x="51687" y="68993"/>
                  </a:lnTo>
                  <a:lnTo>
                    <a:pt x="54731" y="71861"/>
                  </a:lnTo>
                  <a:lnTo>
                    <a:pt x="57840" y="74601"/>
                  </a:lnTo>
                  <a:lnTo>
                    <a:pt x="61057" y="77232"/>
                  </a:lnTo>
                  <a:lnTo>
                    <a:pt x="64426" y="79734"/>
                  </a:lnTo>
                  <a:lnTo>
                    <a:pt x="67923" y="82041"/>
                  </a:lnTo>
                  <a:lnTo>
                    <a:pt x="69499" y="82969"/>
                  </a:lnTo>
                  <a:lnTo>
                    <a:pt x="71119" y="83767"/>
                  </a:lnTo>
                  <a:lnTo>
                    <a:pt x="72738" y="84586"/>
                  </a:lnTo>
                  <a:lnTo>
                    <a:pt x="74357" y="85427"/>
                  </a:lnTo>
                  <a:lnTo>
                    <a:pt x="74962" y="85664"/>
                  </a:lnTo>
                  <a:lnTo>
                    <a:pt x="75523" y="85751"/>
                  </a:lnTo>
                  <a:lnTo>
                    <a:pt x="76041" y="85664"/>
                  </a:lnTo>
                  <a:lnTo>
                    <a:pt x="76538" y="85384"/>
                  </a:lnTo>
                  <a:lnTo>
                    <a:pt x="77056" y="84910"/>
                  </a:lnTo>
                  <a:lnTo>
                    <a:pt x="81935" y="79971"/>
                  </a:lnTo>
                  <a:lnTo>
                    <a:pt x="86880" y="75097"/>
                  </a:lnTo>
                  <a:lnTo>
                    <a:pt x="88089" y="74040"/>
                  </a:lnTo>
                  <a:lnTo>
                    <a:pt x="89298" y="73199"/>
                  </a:lnTo>
                  <a:lnTo>
                    <a:pt x="90593" y="72552"/>
                  </a:lnTo>
                  <a:lnTo>
                    <a:pt x="91932" y="72099"/>
                  </a:lnTo>
                  <a:lnTo>
                    <a:pt x="93206" y="71905"/>
                  </a:lnTo>
                  <a:lnTo>
                    <a:pt x="94544" y="71905"/>
                  </a:lnTo>
                  <a:lnTo>
                    <a:pt x="95883" y="72099"/>
                  </a:lnTo>
                  <a:lnTo>
                    <a:pt x="97178" y="72552"/>
                  </a:lnTo>
                  <a:lnTo>
                    <a:pt x="98474" y="73199"/>
                  </a:lnTo>
                  <a:lnTo>
                    <a:pt x="99726" y="74040"/>
                  </a:lnTo>
                  <a:lnTo>
                    <a:pt x="100935" y="75097"/>
                  </a:lnTo>
                  <a:lnTo>
                    <a:pt x="108837" y="82969"/>
                  </a:lnTo>
                  <a:lnTo>
                    <a:pt x="116718" y="90841"/>
                  </a:lnTo>
                  <a:lnTo>
                    <a:pt x="117819" y="92092"/>
                  </a:lnTo>
                  <a:lnTo>
                    <a:pt x="118704" y="93342"/>
                  </a:lnTo>
                  <a:lnTo>
                    <a:pt x="119352" y="94680"/>
                  </a:lnTo>
                  <a:lnTo>
                    <a:pt x="119740" y="95974"/>
                  </a:lnTo>
                  <a:lnTo>
                    <a:pt x="120000" y="97311"/>
                  </a:lnTo>
                  <a:lnTo>
                    <a:pt x="120000" y="98670"/>
                  </a:lnTo>
                  <a:lnTo>
                    <a:pt x="119740" y="100007"/>
                  </a:lnTo>
                  <a:lnTo>
                    <a:pt x="119309" y="101344"/>
                  </a:lnTo>
                  <a:lnTo>
                    <a:pt x="118661" y="102638"/>
                  </a:lnTo>
                  <a:lnTo>
                    <a:pt x="117776" y="103932"/>
                  </a:lnTo>
                  <a:lnTo>
                    <a:pt x="116675" y="105183"/>
                  </a:lnTo>
                  <a:lnTo>
                    <a:pt x="114408" y="107404"/>
                  </a:lnTo>
                  <a:lnTo>
                    <a:pt x="112119" y="109626"/>
                  </a:lnTo>
                  <a:lnTo>
                    <a:pt x="109852" y="111890"/>
                  </a:lnTo>
                  <a:lnTo>
                    <a:pt x="107715" y="114176"/>
                  </a:lnTo>
                  <a:lnTo>
                    <a:pt x="106290" y="115643"/>
                  </a:lnTo>
                  <a:lnTo>
                    <a:pt x="104800" y="116808"/>
                  </a:lnTo>
                  <a:lnTo>
                    <a:pt x="103224" y="117821"/>
                  </a:lnTo>
                  <a:lnTo>
                    <a:pt x="101604" y="118619"/>
                  </a:lnTo>
                  <a:lnTo>
                    <a:pt x="99920" y="119245"/>
                  </a:lnTo>
                  <a:lnTo>
                    <a:pt x="98172" y="119633"/>
                  </a:lnTo>
                  <a:lnTo>
                    <a:pt x="96358" y="119913"/>
                  </a:lnTo>
                  <a:lnTo>
                    <a:pt x="94458" y="120000"/>
                  </a:lnTo>
                  <a:lnTo>
                    <a:pt x="92536" y="119956"/>
                  </a:lnTo>
                  <a:lnTo>
                    <a:pt x="89341" y="119676"/>
                  </a:lnTo>
                  <a:lnTo>
                    <a:pt x="86232" y="119202"/>
                  </a:lnTo>
                  <a:lnTo>
                    <a:pt x="83123" y="118511"/>
                  </a:lnTo>
                  <a:lnTo>
                    <a:pt x="80122" y="117692"/>
                  </a:lnTo>
                  <a:lnTo>
                    <a:pt x="77142" y="116700"/>
                  </a:lnTo>
                  <a:lnTo>
                    <a:pt x="74184" y="115557"/>
                  </a:lnTo>
                  <a:lnTo>
                    <a:pt x="71291" y="114306"/>
                  </a:lnTo>
                  <a:lnTo>
                    <a:pt x="68420" y="112969"/>
                  </a:lnTo>
                  <a:lnTo>
                    <a:pt x="63843" y="110639"/>
                  </a:lnTo>
                  <a:lnTo>
                    <a:pt x="59417" y="108159"/>
                  </a:lnTo>
                  <a:lnTo>
                    <a:pt x="55120" y="105506"/>
                  </a:lnTo>
                  <a:lnTo>
                    <a:pt x="50931" y="102724"/>
                  </a:lnTo>
                  <a:lnTo>
                    <a:pt x="46851" y="99769"/>
                  </a:lnTo>
                  <a:lnTo>
                    <a:pt x="42900" y="96707"/>
                  </a:lnTo>
                  <a:lnTo>
                    <a:pt x="39057" y="93429"/>
                  </a:lnTo>
                  <a:lnTo>
                    <a:pt x="35343" y="90043"/>
                  </a:lnTo>
                  <a:lnTo>
                    <a:pt x="31738" y="86484"/>
                  </a:lnTo>
                  <a:lnTo>
                    <a:pt x="28240" y="82753"/>
                  </a:lnTo>
                  <a:lnTo>
                    <a:pt x="24872" y="78892"/>
                  </a:lnTo>
                  <a:lnTo>
                    <a:pt x="21979" y="75291"/>
                  </a:lnTo>
                  <a:lnTo>
                    <a:pt x="19150" y="71646"/>
                  </a:lnTo>
                  <a:lnTo>
                    <a:pt x="16473" y="67893"/>
                  </a:lnTo>
                  <a:lnTo>
                    <a:pt x="13925" y="64054"/>
                  </a:lnTo>
                  <a:lnTo>
                    <a:pt x="11550" y="60150"/>
                  </a:lnTo>
                  <a:lnTo>
                    <a:pt x="9327" y="56139"/>
                  </a:lnTo>
                  <a:lnTo>
                    <a:pt x="7275" y="52020"/>
                  </a:lnTo>
                  <a:lnTo>
                    <a:pt x="5376" y="47836"/>
                  </a:lnTo>
                  <a:lnTo>
                    <a:pt x="3627" y="43501"/>
                  </a:lnTo>
                  <a:lnTo>
                    <a:pt x="2677" y="40805"/>
                  </a:lnTo>
                  <a:lnTo>
                    <a:pt x="1813" y="38044"/>
                  </a:lnTo>
                  <a:lnTo>
                    <a:pt x="1101" y="35262"/>
                  </a:lnTo>
                  <a:lnTo>
                    <a:pt x="518" y="32480"/>
                  </a:lnTo>
                  <a:lnTo>
                    <a:pt x="172" y="29611"/>
                  </a:lnTo>
                  <a:lnTo>
                    <a:pt x="0" y="26743"/>
                  </a:lnTo>
                  <a:lnTo>
                    <a:pt x="129" y="23831"/>
                  </a:lnTo>
                  <a:lnTo>
                    <a:pt x="323" y="22063"/>
                  </a:lnTo>
                  <a:lnTo>
                    <a:pt x="690" y="20359"/>
                  </a:lnTo>
                  <a:lnTo>
                    <a:pt x="1252" y="18698"/>
                  </a:lnTo>
                  <a:lnTo>
                    <a:pt x="1943" y="17167"/>
                  </a:lnTo>
                  <a:lnTo>
                    <a:pt x="2828" y="15722"/>
                  </a:lnTo>
                  <a:lnTo>
                    <a:pt x="3886" y="14342"/>
                  </a:lnTo>
                  <a:lnTo>
                    <a:pt x="5138" y="13005"/>
                  </a:lnTo>
                  <a:lnTo>
                    <a:pt x="8441" y="9769"/>
                  </a:lnTo>
                  <a:lnTo>
                    <a:pt x="11723" y="6513"/>
                  </a:lnTo>
                  <a:lnTo>
                    <a:pt x="14983" y="3191"/>
                  </a:lnTo>
                  <a:lnTo>
                    <a:pt x="16322" y="2070"/>
                  </a:lnTo>
                  <a:lnTo>
                    <a:pt x="17682" y="1186"/>
                  </a:lnTo>
                  <a:lnTo>
                    <a:pt x="19107" y="539"/>
                  </a:lnTo>
                  <a:lnTo>
                    <a:pt x="20554" y="129"/>
                  </a:lnTo>
                  <a:lnTo>
                    <a:pt x="2202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1180;p53"/>
            <p:cNvSpPr/>
            <p:nvPr/>
          </p:nvSpPr>
          <p:spPr>
            <a:xfrm>
              <a:off x="5178426" y="3262313"/>
              <a:ext cx="1474800" cy="14463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4324" y="0"/>
                  </a:moveTo>
                  <a:lnTo>
                    <a:pt x="13039" y="1580"/>
                  </a:lnTo>
                  <a:lnTo>
                    <a:pt x="21689" y="3688"/>
                  </a:lnTo>
                  <a:lnTo>
                    <a:pt x="30016" y="6256"/>
                  </a:lnTo>
                  <a:lnTo>
                    <a:pt x="38214" y="9484"/>
                  </a:lnTo>
                  <a:lnTo>
                    <a:pt x="46218" y="13304"/>
                  </a:lnTo>
                  <a:lnTo>
                    <a:pt x="53964" y="17519"/>
                  </a:lnTo>
                  <a:lnTo>
                    <a:pt x="61323" y="22327"/>
                  </a:lnTo>
                  <a:lnTo>
                    <a:pt x="68552" y="27596"/>
                  </a:lnTo>
                  <a:lnTo>
                    <a:pt x="75330" y="33326"/>
                  </a:lnTo>
                  <a:lnTo>
                    <a:pt x="81850" y="39582"/>
                  </a:lnTo>
                  <a:lnTo>
                    <a:pt x="88370" y="46630"/>
                  </a:lnTo>
                  <a:lnTo>
                    <a:pt x="94244" y="54006"/>
                  </a:lnTo>
                  <a:lnTo>
                    <a:pt x="99601" y="61909"/>
                  </a:lnTo>
                  <a:lnTo>
                    <a:pt x="104443" y="69945"/>
                  </a:lnTo>
                  <a:lnTo>
                    <a:pt x="108768" y="78309"/>
                  </a:lnTo>
                  <a:lnTo>
                    <a:pt x="112383" y="87069"/>
                  </a:lnTo>
                  <a:lnTo>
                    <a:pt x="115545" y="96092"/>
                  </a:lnTo>
                  <a:lnTo>
                    <a:pt x="118063" y="105181"/>
                  </a:lnTo>
                  <a:lnTo>
                    <a:pt x="120000" y="114731"/>
                  </a:lnTo>
                  <a:lnTo>
                    <a:pt x="89467" y="119999"/>
                  </a:lnTo>
                  <a:lnTo>
                    <a:pt x="87724" y="111767"/>
                  </a:lnTo>
                  <a:lnTo>
                    <a:pt x="85465" y="103863"/>
                  </a:lnTo>
                  <a:lnTo>
                    <a:pt x="82689" y="96092"/>
                  </a:lnTo>
                  <a:lnTo>
                    <a:pt x="79203" y="88649"/>
                  </a:lnTo>
                  <a:lnTo>
                    <a:pt x="75201" y="81405"/>
                  </a:lnTo>
                  <a:lnTo>
                    <a:pt x="70747" y="74621"/>
                  </a:lnTo>
                  <a:lnTo>
                    <a:pt x="65648" y="68100"/>
                  </a:lnTo>
                  <a:lnTo>
                    <a:pt x="60096" y="61909"/>
                  </a:lnTo>
                  <a:lnTo>
                    <a:pt x="54416" y="56575"/>
                  </a:lnTo>
                  <a:lnTo>
                    <a:pt x="48477" y="51701"/>
                  </a:lnTo>
                  <a:lnTo>
                    <a:pt x="42216" y="47222"/>
                  </a:lnTo>
                  <a:lnTo>
                    <a:pt x="35825" y="43402"/>
                  </a:lnTo>
                  <a:lnTo>
                    <a:pt x="29047" y="39978"/>
                  </a:lnTo>
                  <a:lnTo>
                    <a:pt x="22076" y="37014"/>
                  </a:lnTo>
                  <a:lnTo>
                    <a:pt x="14911" y="34511"/>
                  </a:lnTo>
                  <a:lnTo>
                    <a:pt x="7423" y="32667"/>
                  </a:lnTo>
                  <a:lnTo>
                    <a:pt x="0" y="31350"/>
                  </a:lnTo>
                  <a:lnTo>
                    <a:pt x="432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1181;p53"/>
            <p:cNvSpPr/>
            <p:nvPr/>
          </p:nvSpPr>
          <p:spPr>
            <a:xfrm>
              <a:off x="5229226" y="2287588"/>
              <a:ext cx="2412900" cy="23559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2603" y="0"/>
                  </a:moveTo>
                  <a:lnTo>
                    <a:pt x="10059" y="1293"/>
                  </a:lnTo>
                  <a:lnTo>
                    <a:pt x="17357" y="2950"/>
                  </a:lnTo>
                  <a:lnTo>
                    <a:pt x="24497" y="5011"/>
                  </a:lnTo>
                  <a:lnTo>
                    <a:pt x="31597" y="7436"/>
                  </a:lnTo>
                  <a:lnTo>
                    <a:pt x="38461" y="10225"/>
                  </a:lnTo>
                  <a:lnTo>
                    <a:pt x="45167" y="13499"/>
                  </a:lnTo>
                  <a:lnTo>
                    <a:pt x="51676" y="17056"/>
                  </a:lnTo>
                  <a:lnTo>
                    <a:pt x="57988" y="20976"/>
                  </a:lnTo>
                  <a:lnTo>
                    <a:pt x="64220" y="25301"/>
                  </a:lnTo>
                  <a:lnTo>
                    <a:pt x="70098" y="29909"/>
                  </a:lnTo>
                  <a:lnTo>
                    <a:pt x="75857" y="34920"/>
                  </a:lnTo>
                  <a:lnTo>
                    <a:pt x="81301" y="40296"/>
                  </a:lnTo>
                  <a:lnTo>
                    <a:pt x="86272" y="45671"/>
                  </a:lnTo>
                  <a:lnTo>
                    <a:pt x="90927" y="51168"/>
                  </a:lnTo>
                  <a:lnTo>
                    <a:pt x="95266" y="56948"/>
                  </a:lnTo>
                  <a:lnTo>
                    <a:pt x="99329" y="62930"/>
                  </a:lnTo>
                  <a:lnTo>
                    <a:pt x="102998" y="69114"/>
                  </a:lnTo>
                  <a:lnTo>
                    <a:pt x="106469" y="75459"/>
                  </a:lnTo>
                  <a:lnTo>
                    <a:pt x="109585" y="82007"/>
                  </a:lnTo>
                  <a:lnTo>
                    <a:pt x="112307" y="88635"/>
                  </a:lnTo>
                  <a:lnTo>
                    <a:pt x="114753" y="95466"/>
                  </a:lnTo>
                  <a:lnTo>
                    <a:pt x="116804" y="102418"/>
                  </a:lnTo>
                  <a:lnTo>
                    <a:pt x="118579" y="109531"/>
                  </a:lnTo>
                  <a:lnTo>
                    <a:pt x="120000" y="116726"/>
                  </a:lnTo>
                  <a:lnTo>
                    <a:pt x="101380" y="119999"/>
                  </a:lnTo>
                  <a:lnTo>
                    <a:pt x="100078" y="113169"/>
                  </a:lnTo>
                  <a:lnTo>
                    <a:pt x="98382" y="106500"/>
                  </a:lnTo>
                  <a:lnTo>
                    <a:pt x="96291" y="99993"/>
                  </a:lnTo>
                  <a:lnTo>
                    <a:pt x="93925" y="93647"/>
                  </a:lnTo>
                  <a:lnTo>
                    <a:pt x="91203" y="87342"/>
                  </a:lnTo>
                  <a:lnTo>
                    <a:pt x="88126" y="81320"/>
                  </a:lnTo>
                  <a:lnTo>
                    <a:pt x="84733" y="75459"/>
                  </a:lnTo>
                  <a:lnTo>
                    <a:pt x="81025" y="69801"/>
                  </a:lnTo>
                  <a:lnTo>
                    <a:pt x="76962" y="64264"/>
                  </a:lnTo>
                  <a:lnTo>
                    <a:pt x="72702" y="59050"/>
                  </a:lnTo>
                  <a:lnTo>
                    <a:pt x="67968" y="53997"/>
                  </a:lnTo>
                  <a:lnTo>
                    <a:pt x="62800" y="48986"/>
                  </a:lnTo>
                  <a:lnTo>
                    <a:pt x="57396" y="44297"/>
                  </a:lnTo>
                  <a:lnTo>
                    <a:pt x="51715" y="40053"/>
                  </a:lnTo>
                  <a:lnTo>
                    <a:pt x="45917" y="36052"/>
                  </a:lnTo>
                  <a:lnTo>
                    <a:pt x="39842" y="32495"/>
                  </a:lnTo>
                  <a:lnTo>
                    <a:pt x="33570" y="29302"/>
                  </a:lnTo>
                  <a:lnTo>
                    <a:pt x="27140" y="26513"/>
                  </a:lnTo>
                  <a:lnTo>
                    <a:pt x="20591" y="24088"/>
                  </a:lnTo>
                  <a:lnTo>
                    <a:pt x="13885" y="22027"/>
                  </a:lnTo>
                  <a:lnTo>
                    <a:pt x="7021" y="20451"/>
                  </a:lnTo>
                  <a:lnTo>
                    <a:pt x="0" y="19157"/>
                  </a:lnTo>
                  <a:lnTo>
                    <a:pt x="260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5" name="Google Shape;1232;p53"/>
          <p:cNvSpPr/>
          <p:nvPr/>
        </p:nvSpPr>
        <p:spPr>
          <a:xfrm>
            <a:off x="8860343" y="3287852"/>
            <a:ext cx="356700" cy="33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82304" y="76897"/>
                </a:moveTo>
                <a:lnTo>
                  <a:pt x="82304" y="94459"/>
                </a:lnTo>
                <a:lnTo>
                  <a:pt x="100425" y="94459"/>
                </a:lnTo>
                <a:lnTo>
                  <a:pt x="100425" y="76897"/>
                </a:lnTo>
                <a:lnTo>
                  <a:pt x="82304" y="76897"/>
                </a:lnTo>
                <a:close/>
                <a:moveTo>
                  <a:pt x="50713" y="76897"/>
                </a:moveTo>
                <a:lnTo>
                  <a:pt x="50713" y="94459"/>
                </a:lnTo>
                <a:lnTo>
                  <a:pt x="68809" y="94459"/>
                </a:lnTo>
                <a:lnTo>
                  <a:pt x="68809" y="76897"/>
                </a:lnTo>
                <a:lnTo>
                  <a:pt x="50713" y="76897"/>
                </a:lnTo>
                <a:close/>
                <a:moveTo>
                  <a:pt x="19503" y="76897"/>
                </a:moveTo>
                <a:lnTo>
                  <a:pt x="19503" y="94459"/>
                </a:lnTo>
                <a:lnTo>
                  <a:pt x="37623" y="94459"/>
                </a:lnTo>
                <a:lnTo>
                  <a:pt x="37623" y="76897"/>
                </a:lnTo>
                <a:lnTo>
                  <a:pt x="19503" y="76897"/>
                </a:lnTo>
                <a:close/>
                <a:moveTo>
                  <a:pt x="89529" y="13347"/>
                </a:moveTo>
                <a:lnTo>
                  <a:pt x="102690" y="13347"/>
                </a:lnTo>
                <a:lnTo>
                  <a:pt x="106505" y="72456"/>
                </a:lnTo>
                <a:lnTo>
                  <a:pt x="115350" y="72456"/>
                </a:lnTo>
                <a:lnTo>
                  <a:pt x="115350" y="89893"/>
                </a:lnTo>
                <a:lnTo>
                  <a:pt x="120000" y="89893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89893"/>
                </a:lnTo>
                <a:lnTo>
                  <a:pt x="8178" y="89893"/>
                </a:lnTo>
                <a:lnTo>
                  <a:pt x="8178" y="56048"/>
                </a:lnTo>
                <a:lnTo>
                  <a:pt x="31186" y="39038"/>
                </a:lnTo>
                <a:lnTo>
                  <a:pt x="31186" y="56048"/>
                </a:lnTo>
                <a:lnTo>
                  <a:pt x="54242" y="39038"/>
                </a:lnTo>
                <a:lnTo>
                  <a:pt x="54242" y="56048"/>
                </a:lnTo>
                <a:lnTo>
                  <a:pt x="77250" y="39038"/>
                </a:lnTo>
                <a:lnTo>
                  <a:pt x="77250" y="72456"/>
                </a:lnTo>
                <a:lnTo>
                  <a:pt x="85213" y="72456"/>
                </a:lnTo>
                <a:lnTo>
                  <a:pt x="89529" y="13347"/>
                </a:lnTo>
                <a:close/>
                <a:moveTo>
                  <a:pt x="83234" y="5946"/>
                </a:moveTo>
                <a:lnTo>
                  <a:pt x="83234" y="5946"/>
                </a:lnTo>
                <a:lnTo>
                  <a:pt x="83234" y="5946"/>
                </a:lnTo>
                <a:lnTo>
                  <a:pt x="83234" y="5946"/>
                </a:lnTo>
                <a:close/>
                <a:moveTo>
                  <a:pt x="89028" y="0"/>
                </a:moveTo>
                <a:lnTo>
                  <a:pt x="89839" y="50"/>
                </a:lnTo>
                <a:lnTo>
                  <a:pt x="90578" y="150"/>
                </a:lnTo>
                <a:lnTo>
                  <a:pt x="91269" y="401"/>
                </a:lnTo>
                <a:lnTo>
                  <a:pt x="91889" y="677"/>
                </a:lnTo>
                <a:lnTo>
                  <a:pt x="92437" y="1028"/>
                </a:lnTo>
                <a:lnTo>
                  <a:pt x="93153" y="1480"/>
                </a:lnTo>
                <a:lnTo>
                  <a:pt x="93749" y="1956"/>
                </a:lnTo>
                <a:lnTo>
                  <a:pt x="94249" y="2458"/>
                </a:lnTo>
                <a:lnTo>
                  <a:pt x="94846" y="3186"/>
                </a:lnTo>
                <a:lnTo>
                  <a:pt x="95299" y="3888"/>
                </a:lnTo>
                <a:lnTo>
                  <a:pt x="95632" y="4465"/>
                </a:lnTo>
                <a:lnTo>
                  <a:pt x="95799" y="4942"/>
                </a:lnTo>
                <a:lnTo>
                  <a:pt x="95871" y="5093"/>
                </a:lnTo>
                <a:lnTo>
                  <a:pt x="95918" y="5218"/>
                </a:lnTo>
                <a:lnTo>
                  <a:pt x="95942" y="5293"/>
                </a:lnTo>
                <a:lnTo>
                  <a:pt x="95942" y="5318"/>
                </a:lnTo>
                <a:lnTo>
                  <a:pt x="95728" y="5569"/>
                </a:lnTo>
                <a:lnTo>
                  <a:pt x="95632" y="5519"/>
                </a:lnTo>
                <a:lnTo>
                  <a:pt x="95370" y="5394"/>
                </a:lnTo>
                <a:lnTo>
                  <a:pt x="94917" y="5243"/>
                </a:lnTo>
                <a:lnTo>
                  <a:pt x="94369" y="5017"/>
                </a:lnTo>
                <a:lnTo>
                  <a:pt x="93749" y="4741"/>
                </a:lnTo>
                <a:lnTo>
                  <a:pt x="92962" y="4390"/>
                </a:lnTo>
                <a:lnTo>
                  <a:pt x="92127" y="4039"/>
                </a:lnTo>
                <a:lnTo>
                  <a:pt x="91221" y="3688"/>
                </a:lnTo>
                <a:lnTo>
                  <a:pt x="90268" y="3386"/>
                </a:lnTo>
                <a:lnTo>
                  <a:pt x="90053" y="3311"/>
                </a:lnTo>
                <a:lnTo>
                  <a:pt x="89791" y="3236"/>
                </a:lnTo>
                <a:lnTo>
                  <a:pt x="89576" y="3161"/>
                </a:lnTo>
                <a:lnTo>
                  <a:pt x="89314" y="3085"/>
                </a:lnTo>
                <a:lnTo>
                  <a:pt x="88646" y="2885"/>
                </a:lnTo>
                <a:lnTo>
                  <a:pt x="87907" y="2684"/>
                </a:lnTo>
                <a:lnTo>
                  <a:pt x="87144" y="2533"/>
                </a:lnTo>
                <a:lnTo>
                  <a:pt x="86739" y="2559"/>
                </a:lnTo>
                <a:lnTo>
                  <a:pt x="86286" y="2634"/>
                </a:lnTo>
                <a:lnTo>
                  <a:pt x="85881" y="2759"/>
                </a:lnTo>
                <a:lnTo>
                  <a:pt x="85475" y="2960"/>
                </a:lnTo>
                <a:lnTo>
                  <a:pt x="85070" y="3186"/>
                </a:lnTo>
                <a:lnTo>
                  <a:pt x="84736" y="3512"/>
                </a:lnTo>
                <a:lnTo>
                  <a:pt x="84402" y="3838"/>
                </a:lnTo>
                <a:lnTo>
                  <a:pt x="84116" y="4189"/>
                </a:lnTo>
                <a:lnTo>
                  <a:pt x="83854" y="4616"/>
                </a:lnTo>
                <a:lnTo>
                  <a:pt x="83520" y="5293"/>
                </a:lnTo>
                <a:lnTo>
                  <a:pt x="83377" y="5644"/>
                </a:lnTo>
                <a:lnTo>
                  <a:pt x="83306" y="5795"/>
                </a:lnTo>
                <a:lnTo>
                  <a:pt x="83258" y="5870"/>
                </a:lnTo>
                <a:lnTo>
                  <a:pt x="83258" y="5895"/>
                </a:lnTo>
                <a:lnTo>
                  <a:pt x="83234" y="5946"/>
                </a:lnTo>
                <a:lnTo>
                  <a:pt x="83234" y="5946"/>
                </a:lnTo>
                <a:lnTo>
                  <a:pt x="83234" y="5946"/>
                </a:lnTo>
                <a:lnTo>
                  <a:pt x="83234" y="5996"/>
                </a:lnTo>
                <a:lnTo>
                  <a:pt x="83186" y="6021"/>
                </a:lnTo>
                <a:lnTo>
                  <a:pt x="83186" y="6021"/>
                </a:lnTo>
                <a:lnTo>
                  <a:pt x="82567" y="7501"/>
                </a:lnTo>
                <a:lnTo>
                  <a:pt x="82280" y="7953"/>
                </a:lnTo>
                <a:lnTo>
                  <a:pt x="81899" y="8480"/>
                </a:lnTo>
                <a:lnTo>
                  <a:pt x="81494" y="8981"/>
                </a:lnTo>
                <a:lnTo>
                  <a:pt x="81064" y="9408"/>
                </a:lnTo>
                <a:lnTo>
                  <a:pt x="80564" y="9784"/>
                </a:lnTo>
                <a:lnTo>
                  <a:pt x="80087" y="10186"/>
                </a:lnTo>
                <a:lnTo>
                  <a:pt x="79586" y="10487"/>
                </a:lnTo>
                <a:lnTo>
                  <a:pt x="79038" y="10763"/>
                </a:lnTo>
                <a:lnTo>
                  <a:pt x="78466" y="10988"/>
                </a:lnTo>
                <a:lnTo>
                  <a:pt x="77583" y="11189"/>
                </a:lnTo>
                <a:lnTo>
                  <a:pt x="76701" y="11289"/>
                </a:lnTo>
                <a:lnTo>
                  <a:pt x="75843" y="11264"/>
                </a:lnTo>
                <a:lnTo>
                  <a:pt x="75032" y="11114"/>
                </a:lnTo>
                <a:lnTo>
                  <a:pt x="74317" y="10913"/>
                </a:lnTo>
                <a:lnTo>
                  <a:pt x="73649" y="10612"/>
                </a:lnTo>
                <a:lnTo>
                  <a:pt x="73006" y="10286"/>
                </a:lnTo>
                <a:lnTo>
                  <a:pt x="72433" y="9935"/>
                </a:lnTo>
                <a:lnTo>
                  <a:pt x="71456" y="9157"/>
                </a:lnTo>
                <a:lnTo>
                  <a:pt x="70693" y="8379"/>
                </a:lnTo>
                <a:lnTo>
                  <a:pt x="70097" y="7652"/>
                </a:lnTo>
                <a:lnTo>
                  <a:pt x="69668" y="6949"/>
                </a:lnTo>
                <a:lnTo>
                  <a:pt x="69334" y="6372"/>
                </a:lnTo>
                <a:lnTo>
                  <a:pt x="69095" y="5946"/>
                </a:lnTo>
                <a:lnTo>
                  <a:pt x="69000" y="5670"/>
                </a:lnTo>
                <a:lnTo>
                  <a:pt x="68952" y="5569"/>
                </a:lnTo>
                <a:lnTo>
                  <a:pt x="69215" y="5318"/>
                </a:lnTo>
                <a:lnTo>
                  <a:pt x="69286" y="5369"/>
                </a:lnTo>
                <a:lnTo>
                  <a:pt x="69548" y="5469"/>
                </a:lnTo>
                <a:lnTo>
                  <a:pt x="70001" y="5644"/>
                </a:lnTo>
                <a:lnTo>
                  <a:pt x="70550" y="5895"/>
                </a:lnTo>
                <a:lnTo>
                  <a:pt x="71170" y="6171"/>
                </a:lnTo>
                <a:lnTo>
                  <a:pt x="71957" y="6498"/>
                </a:lnTo>
                <a:lnTo>
                  <a:pt x="72791" y="6799"/>
                </a:lnTo>
                <a:lnTo>
                  <a:pt x="73721" y="7100"/>
                </a:lnTo>
                <a:lnTo>
                  <a:pt x="74198" y="7225"/>
                </a:lnTo>
                <a:lnTo>
                  <a:pt x="74675" y="7351"/>
                </a:lnTo>
                <a:lnTo>
                  <a:pt x="74937" y="7376"/>
                </a:lnTo>
                <a:lnTo>
                  <a:pt x="75199" y="7426"/>
                </a:lnTo>
                <a:lnTo>
                  <a:pt x="75414" y="7451"/>
                </a:lnTo>
                <a:lnTo>
                  <a:pt x="75676" y="7501"/>
                </a:lnTo>
                <a:lnTo>
                  <a:pt x="76296" y="7526"/>
                </a:lnTo>
                <a:lnTo>
                  <a:pt x="76916" y="7501"/>
                </a:lnTo>
                <a:lnTo>
                  <a:pt x="77583" y="7451"/>
                </a:lnTo>
                <a:lnTo>
                  <a:pt x="78060" y="7300"/>
                </a:lnTo>
                <a:lnTo>
                  <a:pt x="78585" y="7150"/>
                </a:lnTo>
                <a:lnTo>
                  <a:pt x="78919" y="6999"/>
                </a:lnTo>
                <a:lnTo>
                  <a:pt x="79252" y="6849"/>
                </a:lnTo>
                <a:lnTo>
                  <a:pt x="79539" y="6598"/>
                </a:lnTo>
                <a:lnTo>
                  <a:pt x="79801" y="6447"/>
                </a:lnTo>
                <a:lnTo>
                  <a:pt x="80015" y="6297"/>
                </a:lnTo>
                <a:lnTo>
                  <a:pt x="80158" y="6222"/>
                </a:lnTo>
                <a:lnTo>
                  <a:pt x="80325" y="6146"/>
                </a:lnTo>
                <a:lnTo>
                  <a:pt x="80421" y="6021"/>
                </a:lnTo>
                <a:lnTo>
                  <a:pt x="80564" y="5895"/>
                </a:lnTo>
                <a:lnTo>
                  <a:pt x="81756" y="4867"/>
                </a:lnTo>
                <a:lnTo>
                  <a:pt x="81756" y="4867"/>
                </a:lnTo>
                <a:lnTo>
                  <a:pt x="81708" y="4892"/>
                </a:lnTo>
                <a:lnTo>
                  <a:pt x="81708" y="4892"/>
                </a:lnTo>
                <a:lnTo>
                  <a:pt x="81708" y="4942"/>
                </a:lnTo>
                <a:lnTo>
                  <a:pt x="81708" y="4892"/>
                </a:lnTo>
                <a:lnTo>
                  <a:pt x="81756" y="4867"/>
                </a:lnTo>
                <a:lnTo>
                  <a:pt x="81804" y="4867"/>
                </a:lnTo>
                <a:lnTo>
                  <a:pt x="81875" y="4791"/>
                </a:lnTo>
                <a:lnTo>
                  <a:pt x="82018" y="4616"/>
                </a:lnTo>
                <a:lnTo>
                  <a:pt x="82304" y="4365"/>
                </a:lnTo>
                <a:lnTo>
                  <a:pt x="82900" y="3763"/>
                </a:lnTo>
                <a:lnTo>
                  <a:pt x="83496" y="3236"/>
                </a:lnTo>
                <a:lnTo>
                  <a:pt x="84069" y="2684"/>
                </a:lnTo>
                <a:lnTo>
                  <a:pt x="84474" y="2333"/>
                </a:lnTo>
                <a:lnTo>
                  <a:pt x="84879" y="2032"/>
                </a:lnTo>
                <a:lnTo>
                  <a:pt x="85332" y="1680"/>
                </a:lnTo>
                <a:lnTo>
                  <a:pt x="85952" y="1204"/>
                </a:lnTo>
                <a:lnTo>
                  <a:pt x="86667" y="752"/>
                </a:lnTo>
                <a:lnTo>
                  <a:pt x="87430" y="401"/>
                </a:lnTo>
                <a:lnTo>
                  <a:pt x="88241" y="150"/>
                </a:lnTo>
                <a:lnTo>
                  <a:pt x="89028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1333;p54"/>
          <p:cNvSpPr/>
          <p:nvPr/>
        </p:nvSpPr>
        <p:spPr>
          <a:xfrm>
            <a:off x="7747290" y="2378055"/>
            <a:ext cx="304800" cy="297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117294" y="10917"/>
                </a:moveTo>
                <a:lnTo>
                  <a:pt x="114589" y="10917"/>
                </a:lnTo>
                <a:lnTo>
                  <a:pt x="114589" y="2801"/>
                </a:lnTo>
                <a:cubicBezTo>
                  <a:pt x="114589" y="1159"/>
                  <a:pt x="113429" y="0"/>
                  <a:pt x="111787" y="0"/>
                </a:cubicBezTo>
                <a:lnTo>
                  <a:pt x="8212" y="0"/>
                </a:lnTo>
                <a:cubicBezTo>
                  <a:pt x="6570" y="0"/>
                  <a:pt x="5507" y="1159"/>
                  <a:pt x="5507" y="2801"/>
                </a:cubicBezTo>
                <a:lnTo>
                  <a:pt x="5507" y="10917"/>
                </a:lnTo>
                <a:lnTo>
                  <a:pt x="2705" y="10917"/>
                </a:lnTo>
                <a:cubicBezTo>
                  <a:pt x="1159" y="10917"/>
                  <a:pt x="0" y="12077"/>
                  <a:pt x="0" y="13719"/>
                </a:cubicBezTo>
                <a:cubicBezTo>
                  <a:pt x="0" y="15265"/>
                  <a:pt x="1159" y="16425"/>
                  <a:pt x="2705" y="16425"/>
                </a:cubicBezTo>
                <a:lnTo>
                  <a:pt x="5507" y="16425"/>
                </a:lnTo>
                <a:lnTo>
                  <a:pt x="5507" y="117294"/>
                </a:lnTo>
                <a:cubicBezTo>
                  <a:pt x="5507" y="118937"/>
                  <a:pt x="6570" y="120000"/>
                  <a:pt x="8212" y="120000"/>
                </a:cubicBezTo>
                <a:lnTo>
                  <a:pt x="111787" y="120000"/>
                </a:lnTo>
                <a:cubicBezTo>
                  <a:pt x="113429" y="120000"/>
                  <a:pt x="114589" y="118937"/>
                  <a:pt x="114589" y="117294"/>
                </a:cubicBezTo>
                <a:lnTo>
                  <a:pt x="114589" y="16425"/>
                </a:lnTo>
                <a:lnTo>
                  <a:pt x="117294" y="16425"/>
                </a:lnTo>
                <a:cubicBezTo>
                  <a:pt x="118937" y="16425"/>
                  <a:pt x="120000" y="15265"/>
                  <a:pt x="120000" y="13719"/>
                </a:cubicBezTo>
                <a:cubicBezTo>
                  <a:pt x="120000" y="12077"/>
                  <a:pt x="118937" y="10917"/>
                  <a:pt x="117294" y="10917"/>
                </a:cubicBezTo>
                <a:close/>
                <a:moveTo>
                  <a:pt x="65507" y="114589"/>
                </a:moveTo>
                <a:lnTo>
                  <a:pt x="54589" y="114589"/>
                </a:lnTo>
                <a:lnTo>
                  <a:pt x="54589" y="87342"/>
                </a:lnTo>
                <a:lnTo>
                  <a:pt x="65507" y="87342"/>
                </a:lnTo>
                <a:lnTo>
                  <a:pt x="65507" y="114589"/>
                </a:lnTo>
                <a:close/>
                <a:moveTo>
                  <a:pt x="109082" y="114589"/>
                </a:moveTo>
                <a:lnTo>
                  <a:pt x="70917" y="114589"/>
                </a:lnTo>
                <a:lnTo>
                  <a:pt x="70917" y="84541"/>
                </a:lnTo>
                <a:cubicBezTo>
                  <a:pt x="70917" y="82898"/>
                  <a:pt x="69855" y="81835"/>
                  <a:pt x="68212" y="81835"/>
                </a:cubicBezTo>
                <a:lnTo>
                  <a:pt x="51787" y="81835"/>
                </a:lnTo>
                <a:cubicBezTo>
                  <a:pt x="50241" y="81835"/>
                  <a:pt x="49082" y="82898"/>
                  <a:pt x="49082" y="84541"/>
                </a:cubicBezTo>
                <a:lnTo>
                  <a:pt x="49082" y="114589"/>
                </a:lnTo>
                <a:lnTo>
                  <a:pt x="10917" y="114589"/>
                </a:lnTo>
                <a:lnTo>
                  <a:pt x="10917" y="16425"/>
                </a:lnTo>
                <a:lnTo>
                  <a:pt x="109082" y="16425"/>
                </a:lnTo>
                <a:lnTo>
                  <a:pt x="109082" y="114589"/>
                </a:lnTo>
                <a:close/>
                <a:moveTo>
                  <a:pt x="109082" y="10917"/>
                </a:moveTo>
                <a:lnTo>
                  <a:pt x="10917" y="10917"/>
                </a:lnTo>
                <a:lnTo>
                  <a:pt x="10917" y="5507"/>
                </a:lnTo>
                <a:lnTo>
                  <a:pt x="109082" y="5507"/>
                </a:lnTo>
                <a:lnTo>
                  <a:pt x="109082" y="10917"/>
                </a:lnTo>
                <a:close/>
                <a:moveTo>
                  <a:pt x="79130" y="49082"/>
                </a:moveTo>
                <a:lnTo>
                  <a:pt x="95458" y="49082"/>
                </a:lnTo>
                <a:cubicBezTo>
                  <a:pt x="97101" y="49082"/>
                  <a:pt x="98164" y="48019"/>
                  <a:pt x="98164" y="46376"/>
                </a:cubicBezTo>
                <a:lnTo>
                  <a:pt x="98164" y="30048"/>
                </a:lnTo>
                <a:cubicBezTo>
                  <a:pt x="98164" y="28405"/>
                  <a:pt x="97101" y="27342"/>
                  <a:pt x="95458" y="27342"/>
                </a:cubicBezTo>
                <a:lnTo>
                  <a:pt x="79130" y="27342"/>
                </a:lnTo>
                <a:cubicBezTo>
                  <a:pt x="77487" y="27342"/>
                  <a:pt x="76328" y="28405"/>
                  <a:pt x="76328" y="30048"/>
                </a:cubicBezTo>
                <a:lnTo>
                  <a:pt x="76328" y="46376"/>
                </a:lnTo>
                <a:cubicBezTo>
                  <a:pt x="76328" y="48019"/>
                  <a:pt x="77487" y="49082"/>
                  <a:pt x="79130" y="49082"/>
                </a:cubicBezTo>
                <a:close/>
                <a:moveTo>
                  <a:pt x="81835" y="32753"/>
                </a:moveTo>
                <a:lnTo>
                  <a:pt x="92753" y="32753"/>
                </a:lnTo>
                <a:lnTo>
                  <a:pt x="92753" y="43671"/>
                </a:lnTo>
                <a:lnTo>
                  <a:pt x="81835" y="43671"/>
                </a:lnTo>
                <a:lnTo>
                  <a:pt x="81835" y="32753"/>
                </a:lnTo>
                <a:close/>
                <a:moveTo>
                  <a:pt x="24541" y="49082"/>
                </a:moveTo>
                <a:lnTo>
                  <a:pt x="40966" y="49082"/>
                </a:lnTo>
                <a:cubicBezTo>
                  <a:pt x="42512" y="49082"/>
                  <a:pt x="43671" y="48019"/>
                  <a:pt x="43671" y="46376"/>
                </a:cubicBezTo>
                <a:lnTo>
                  <a:pt x="43671" y="30048"/>
                </a:lnTo>
                <a:cubicBezTo>
                  <a:pt x="43671" y="28405"/>
                  <a:pt x="42512" y="27342"/>
                  <a:pt x="40966" y="27342"/>
                </a:cubicBezTo>
                <a:lnTo>
                  <a:pt x="24541" y="27342"/>
                </a:lnTo>
                <a:cubicBezTo>
                  <a:pt x="22898" y="27342"/>
                  <a:pt x="21835" y="28405"/>
                  <a:pt x="21835" y="30048"/>
                </a:cubicBezTo>
                <a:lnTo>
                  <a:pt x="21835" y="46376"/>
                </a:lnTo>
                <a:cubicBezTo>
                  <a:pt x="21835" y="48019"/>
                  <a:pt x="22898" y="49082"/>
                  <a:pt x="24541" y="49082"/>
                </a:cubicBezTo>
                <a:close/>
                <a:moveTo>
                  <a:pt x="27246" y="32753"/>
                </a:moveTo>
                <a:lnTo>
                  <a:pt x="38164" y="32753"/>
                </a:lnTo>
                <a:lnTo>
                  <a:pt x="38164" y="43671"/>
                </a:lnTo>
                <a:lnTo>
                  <a:pt x="27246" y="43671"/>
                </a:lnTo>
                <a:lnTo>
                  <a:pt x="27246" y="32753"/>
                </a:lnTo>
                <a:close/>
                <a:moveTo>
                  <a:pt x="24541" y="76425"/>
                </a:moveTo>
                <a:lnTo>
                  <a:pt x="40966" y="76425"/>
                </a:lnTo>
                <a:cubicBezTo>
                  <a:pt x="42512" y="76425"/>
                  <a:pt x="43671" y="75265"/>
                  <a:pt x="43671" y="73623"/>
                </a:cubicBezTo>
                <a:lnTo>
                  <a:pt x="43671" y="57294"/>
                </a:lnTo>
                <a:cubicBezTo>
                  <a:pt x="43671" y="55652"/>
                  <a:pt x="42512" y="54589"/>
                  <a:pt x="40966" y="54589"/>
                </a:cubicBezTo>
                <a:lnTo>
                  <a:pt x="24541" y="54589"/>
                </a:lnTo>
                <a:cubicBezTo>
                  <a:pt x="22898" y="54589"/>
                  <a:pt x="21835" y="55652"/>
                  <a:pt x="21835" y="57294"/>
                </a:cubicBezTo>
                <a:lnTo>
                  <a:pt x="21835" y="73623"/>
                </a:lnTo>
                <a:cubicBezTo>
                  <a:pt x="21835" y="75265"/>
                  <a:pt x="22898" y="76425"/>
                  <a:pt x="24541" y="76425"/>
                </a:cubicBezTo>
                <a:close/>
                <a:moveTo>
                  <a:pt x="27246" y="60000"/>
                </a:moveTo>
                <a:lnTo>
                  <a:pt x="38164" y="60000"/>
                </a:lnTo>
                <a:lnTo>
                  <a:pt x="38164" y="70917"/>
                </a:lnTo>
                <a:lnTo>
                  <a:pt x="27246" y="70917"/>
                </a:lnTo>
                <a:lnTo>
                  <a:pt x="27246" y="60000"/>
                </a:lnTo>
                <a:close/>
                <a:moveTo>
                  <a:pt x="79130" y="76425"/>
                </a:moveTo>
                <a:lnTo>
                  <a:pt x="95458" y="76425"/>
                </a:lnTo>
                <a:cubicBezTo>
                  <a:pt x="97101" y="76425"/>
                  <a:pt x="98164" y="75265"/>
                  <a:pt x="98164" y="73623"/>
                </a:cubicBezTo>
                <a:lnTo>
                  <a:pt x="98164" y="57294"/>
                </a:lnTo>
                <a:cubicBezTo>
                  <a:pt x="98164" y="55652"/>
                  <a:pt x="97101" y="54589"/>
                  <a:pt x="95458" y="54589"/>
                </a:cubicBezTo>
                <a:lnTo>
                  <a:pt x="79130" y="54589"/>
                </a:lnTo>
                <a:cubicBezTo>
                  <a:pt x="77487" y="54589"/>
                  <a:pt x="76328" y="55652"/>
                  <a:pt x="76328" y="57294"/>
                </a:cubicBezTo>
                <a:lnTo>
                  <a:pt x="76328" y="73623"/>
                </a:lnTo>
                <a:cubicBezTo>
                  <a:pt x="76328" y="75265"/>
                  <a:pt x="77487" y="76425"/>
                  <a:pt x="79130" y="76425"/>
                </a:cubicBezTo>
                <a:close/>
                <a:moveTo>
                  <a:pt x="81835" y="60000"/>
                </a:moveTo>
                <a:lnTo>
                  <a:pt x="92753" y="60000"/>
                </a:lnTo>
                <a:lnTo>
                  <a:pt x="92753" y="70917"/>
                </a:lnTo>
                <a:lnTo>
                  <a:pt x="81835" y="70917"/>
                </a:lnTo>
                <a:lnTo>
                  <a:pt x="81835" y="60000"/>
                </a:lnTo>
                <a:close/>
                <a:moveTo>
                  <a:pt x="24541" y="103671"/>
                </a:moveTo>
                <a:lnTo>
                  <a:pt x="40966" y="103671"/>
                </a:lnTo>
                <a:cubicBezTo>
                  <a:pt x="42512" y="103671"/>
                  <a:pt x="43671" y="102608"/>
                  <a:pt x="43671" y="100966"/>
                </a:cubicBezTo>
                <a:lnTo>
                  <a:pt x="43671" y="84541"/>
                </a:lnTo>
                <a:cubicBezTo>
                  <a:pt x="43671" y="82898"/>
                  <a:pt x="42512" y="81835"/>
                  <a:pt x="40966" y="81835"/>
                </a:cubicBezTo>
                <a:lnTo>
                  <a:pt x="24541" y="81835"/>
                </a:lnTo>
                <a:cubicBezTo>
                  <a:pt x="22898" y="81835"/>
                  <a:pt x="21835" y="82898"/>
                  <a:pt x="21835" y="84541"/>
                </a:cubicBezTo>
                <a:lnTo>
                  <a:pt x="21835" y="100966"/>
                </a:lnTo>
                <a:cubicBezTo>
                  <a:pt x="21835" y="102608"/>
                  <a:pt x="22898" y="103671"/>
                  <a:pt x="24541" y="103671"/>
                </a:cubicBezTo>
                <a:close/>
                <a:moveTo>
                  <a:pt x="27246" y="87342"/>
                </a:moveTo>
                <a:lnTo>
                  <a:pt x="38164" y="87342"/>
                </a:lnTo>
                <a:lnTo>
                  <a:pt x="38164" y="98164"/>
                </a:lnTo>
                <a:lnTo>
                  <a:pt x="27246" y="98164"/>
                </a:lnTo>
                <a:lnTo>
                  <a:pt x="27246" y="87342"/>
                </a:lnTo>
                <a:close/>
                <a:moveTo>
                  <a:pt x="51787" y="49082"/>
                </a:moveTo>
                <a:lnTo>
                  <a:pt x="68212" y="49082"/>
                </a:lnTo>
                <a:cubicBezTo>
                  <a:pt x="69855" y="49082"/>
                  <a:pt x="70917" y="48019"/>
                  <a:pt x="70917" y="46376"/>
                </a:cubicBezTo>
                <a:lnTo>
                  <a:pt x="70917" y="30048"/>
                </a:lnTo>
                <a:cubicBezTo>
                  <a:pt x="70917" y="28405"/>
                  <a:pt x="69855" y="27342"/>
                  <a:pt x="68212" y="27342"/>
                </a:cubicBezTo>
                <a:lnTo>
                  <a:pt x="51787" y="27342"/>
                </a:lnTo>
                <a:cubicBezTo>
                  <a:pt x="50241" y="27342"/>
                  <a:pt x="49082" y="28405"/>
                  <a:pt x="49082" y="30048"/>
                </a:cubicBezTo>
                <a:lnTo>
                  <a:pt x="49082" y="46376"/>
                </a:lnTo>
                <a:cubicBezTo>
                  <a:pt x="49082" y="48019"/>
                  <a:pt x="50241" y="49082"/>
                  <a:pt x="51787" y="49082"/>
                </a:cubicBezTo>
                <a:close/>
                <a:moveTo>
                  <a:pt x="54589" y="32753"/>
                </a:moveTo>
                <a:lnTo>
                  <a:pt x="65507" y="32753"/>
                </a:lnTo>
                <a:lnTo>
                  <a:pt x="65507" y="43671"/>
                </a:lnTo>
                <a:lnTo>
                  <a:pt x="54589" y="43671"/>
                </a:lnTo>
                <a:lnTo>
                  <a:pt x="54589" y="32753"/>
                </a:lnTo>
                <a:close/>
                <a:moveTo>
                  <a:pt x="79130" y="103671"/>
                </a:moveTo>
                <a:lnTo>
                  <a:pt x="95458" y="103671"/>
                </a:lnTo>
                <a:cubicBezTo>
                  <a:pt x="97101" y="103671"/>
                  <a:pt x="98164" y="102608"/>
                  <a:pt x="98164" y="100966"/>
                </a:cubicBezTo>
                <a:lnTo>
                  <a:pt x="98164" y="84541"/>
                </a:lnTo>
                <a:cubicBezTo>
                  <a:pt x="98164" y="82898"/>
                  <a:pt x="97101" y="81835"/>
                  <a:pt x="95458" y="81835"/>
                </a:cubicBezTo>
                <a:lnTo>
                  <a:pt x="79130" y="81835"/>
                </a:lnTo>
                <a:cubicBezTo>
                  <a:pt x="77487" y="81835"/>
                  <a:pt x="76328" y="82898"/>
                  <a:pt x="76328" y="84541"/>
                </a:cubicBezTo>
                <a:lnTo>
                  <a:pt x="76328" y="100966"/>
                </a:lnTo>
                <a:cubicBezTo>
                  <a:pt x="76328" y="102608"/>
                  <a:pt x="77487" y="103671"/>
                  <a:pt x="79130" y="103671"/>
                </a:cubicBezTo>
                <a:close/>
                <a:moveTo>
                  <a:pt x="81835" y="87342"/>
                </a:moveTo>
                <a:lnTo>
                  <a:pt x="92753" y="87342"/>
                </a:lnTo>
                <a:lnTo>
                  <a:pt x="92753" y="98164"/>
                </a:lnTo>
                <a:lnTo>
                  <a:pt x="81835" y="98164"/>
                </a:lnTo>
                <a:lnTo>
                  <a:pt x="81835" y="87342"/>
                </a:lnTo>
                <a:close/>
                <a:moveTo>
                  <a:pt x="51787" y="76425"/>
                </a:moveTo>
                <a:lnTo>
                  <a:pt x="68212" y="76425"/>
                </a:lnTo>
                <a:cubicBezTo>
                  <a:pt x="69855" y="76425"/>
                  <a:pt x="70917" y="75265"/>
                  <a:pt x="70917" y="73623"/>
                </a:cubicBezTo>
                <a:lnTo>
                  <a:pt x="70917" y="57294"/>
                </a:lnTo>
                <a:cubicBezTo>
                  <a:pt x="70917" y="55652"/>
                  <a:pt x="69855" y="54589"/>
                  <a:pt x="68212" y="54589"/>
                </a:cubicBezTo>
                <a:lnTo>
                  <a:pt x="51787" y="54589"/>
                </a:lnTo>
                <a:cubicBezTo>
                  <a:pt x="50241" y="54589"/>
                  <a:pt x="49082" y="55652"/>
                  <a:pt x="49082" y="57294"/>
                </a:cubicBezTo>
                <a:lnTo>
                  <a:pt x="49082" y="73623"/>
                </a:lnTo>
                <a:cubicBezTo>
                  <a:pt x="49082" y="75265"/>
                  <a:pt x="50241" y="76425"/>
                  <a:pt x="51787" y="76425"/>
                </a:cubicBezTo>
                <a:close/>
                <a:moveTo>
                  <a:pt x="54589" y="60000"/>
                </a:moveTo>
                <a:lnTo>
                  <a:pt x="65507" y="60000"/>
                </a:lnTo>
                <a:lnTo>
                  <a:pt x="65507" y="70917"/>
                </a:lnTo>
                <a:lnTo>
                  <a:pt x="54589" y="70917"/>
                </a:lnTo>
                <a:lnTo>
                  <a:pt x="54589" y="6000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0" name="Google Shape;1206;p53"/>
          <p:cNvGrpSpPr/>
          <p:nvPr/>
        </p:nvGrpSpPr>
        <p:grpSpPr>
          <a:xfrm>
            <a:off x="7755288" y="1458983"/>
            <a:ext cx="434644" cy="449780"/>
            <a:chOff x="5448301" y="2757488"/>
            <a:chExt cx="3643287" cy="3770162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1" name="Google Shape;1207;p53"/>
            <p:cNvSpPr/>
            <p:nvPr/>
          </p:nvSpPr>
          <p:spPr>
            <a:xfrm>
              <a:off x="6299201" y="3609975"/>
              <a:ext cx="1944600" cy="23544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59951" y="12574"/>
                  </a:moveTo>
                  <a:lnTo>
                    <a:pt x="55738" y="12776"/>
                  </a:lnTo>
                  <a:lnTo>
                    <a:pt x="51526" y="13301"/>
                  </a:lnTo>
                  <a:lnTo>
                    <a:pt x="47412" y="14110"/>
                  </a:lnTo>
                  <a:lnTo>
                    <a:pt x="43493" y="15242"/>
                  </a:lnTo>
                  <a:lnTo>
                    <a:pt x="39820" y="16576"/>
                  </a:lnTo>
                  <a:lnTo>
                    <a:pt x="36293" y="18274"/>
                  </a:lnTo>
                  <a:lnTo>
                    <a:pt x="32914" y="20175"/>
                  </a:lnTo>
                  <a:lnTo>
                    <a:pt x="29828" y="22358"/>
                  </a:lnTo>
                  <a:lnTo>
                    <a:pt x="26889" y="24703"/>
                  </a:lnTo>
                  <a:lnTo>
                    <a:pt x="24342" y="27291"/>
                  </a:lnTo>
                  <a:lnTo>
                    <a:pt x="21991" y="30040"/>
                  </a:lnTo>
                  <a:lnTo>
                    <a:pt x="20032" y="32991"/>
                  </a:lnTo>
                  <a:lnTo>
                    <a:pt x="18318" y="36105"/>
                  </a:lnTo>
                  <a:lnTo>
                    <a:pt x="16946" y="39299"/>
                  </a:lnTo>
                  <a:lnTo>
                    <a:pt x="15967" y="42654"/>
                  </a:lnTo>
                  <a:lnTo>
                    <a:pt x="15428" y="46132"/>
                  </a:lnTo>
                  <a:lnTo>
                    <a:pt x="15183" y="49730"/>
                  </a:lnTo>
                  <a:lnTo>
                    <a:pt x="15428" y="53247"/>
                  </a:lnTo>
                  <a:lnTo>
                    <a:pt x="15967" y="56765"/>
                  </a:lnTo>
                  <a:lnTo>
                    <a:pt x="16946" y="60121"/>
                  </a:lnTo>
                  <a:lnTo>
                    <a:pt x="18367" y="63396"/>
                  </a:lnTo>
                  <a:lnTo>
                    <a:pt x="20179" y="66630"/>
                  </a:lnTo>
                  <a:lnTo>
                    <a:pt x="22285" y="69622"/>
                  </a:lnTo>
                  <a:lnTo>
                    <a:pt x="24783" y="72574"/>
                  </a:lnTo>
                  <a:lnTo>
                    <a:pt x="27036" y="74878"/>
                  </a:lnTo>
                  <a:lnTo>
                    <a:pt x="29583" y="77345"/>
                  </a:lnTo>
                  <a:lnTo>
                    <a:pt x="29681" y="77385"/>
                  </a:lnTo>
                  <a:lnTo>
                    <a:pt x="31738" y="79447"/>
                  </a:lnTo>
                  <a:lnTo>
                    <a:pt x="33942" y="81549"/>
                  </a:lnTo>
                  <a:lnTo>
                    <a:pt x="36048" y="83814"/>
                  </a:lnTo>
                  <a:lnTo>
                    <a:pt x="38204" y="86159"/>
                  </a:lnTo>
                  <a:lnTo>
                    <a:pt x="40261" y="88625"/>
                  </a:lnTo>
                  <a:lnTo>
                    <a:pt x="42073" y="91253"/>
                  </a:lnTo>
                  <a:lnTo>
                    <a:pt x="43787" y="94002"/>
                  </a:lnTo>
                  <a:lnTo>
                    <a:pt x="45306" y="96913"/>
                  </a:lnTo>
                  <a:lnTo>
                    <a:pt x="46481" y="99946"/>
                  </a:lnTo>
                  <a:lnTo>
                    <a:pt x="46726" y="100714"/>
                  </a:lnTo>
                  <a:lnTo>
                    <a:pt x="46922" y="101603"/>
                  </a:lnTo>
                  <a:lnTo>
                    <a:pt x="47118" y="102654"/>
                  </a:lnTo>
                  <a:lnTo>
                    <a:pt x="47363" y="103989"/>
                  </a:lnTo>
                  <a:lnTo>
                    <a:pt x="47412" y="105525"/>
                  </a:lnTo>
                  <a:lnTo>
                    <a:pt x="47559" y="107425"/>
                  </a:lnTo>
                  <a:lnTo>
                    <a:pt x="72195" y="107425"/>
                  </a:lnTo>
                  <a:lnTo>
                    <a:pt x="72244" y="105646"/>
                  </a:lnTo>
                  <a:lnTo>
                    <a:pt x="72391" y="104191"/>
                  </a:lnTo>
                  <a:lnTo>
                    <a:pt x="72538" y="102938"/>
                  </a:lnTo>
                  <a:lnTo>
                    <a:pt x="72734" y="101886"/>
                  </a:lnTo>
                  <a:lnTo>
                    <a:pt x="72979" y="101078"/>
                  </a:lnTo>
                  <a:lnTo>
                    <a:pt x="73175" y="100350"/>
                  </a:lnTo>
                  <a:lnTo>
                    <a:pt x="74400" y="97318"/>
                  </a:lnTo>
                  <a:lnTo>
                    <a:pt x="75869" y="94447"/>
                  </a:lnTo>
                  <a:lnTo>
                    <a:pt x="77583" y="91657"/>
                  </a:lnTo>
                  <a:lnTo>
                    <a:pt x="79493" y="89029"/>
                  </a:lnTo>
                  <a:lnTo>
                    <a:pt x="81600" y="86482"/>
                  </a:lnTo>
                  <a:lnTo>
                    <a:pt x="83804" y="84016"/>
                  </a:lnTo>
                  <a:lnTo>
                    <a:pt x="86106" y="81630"/>
                  </a:lnTo>
                  <a:lnTo>
                    <a:pt x="88359" y="79326"/>
                  </a:lnTo>
                  <a:lnTo>
                    <a:pt x="90612" y="77142"/>
                  </a:lnTo>
                  <a:lnTo>
                    <a:pt x="90906" y="76859"/>
                  </a:lnTo>
                  <a:lnTo>
                    <a:pt x="93208" y="74636"/>
                  </a:lnTo>
                  <a:lnTo>
                    <a:pt x="95167" y="72574"/>
                  </a:lnTo>
                  <a:lnTo>
                    <a:pt x="97714" y="69703"/>
                  </a:lnTo>
                  <a:lnTo>
                    <a:pt x="99869" y="66630"/>
                  </a:lnTo>
                  <a:lnTo>
                    <a:pt x="101632" y="63477"/>
                  </a:lnTo>
                  <a:lnTo>
                    <a:pt x="102955" y="60161"/>
                  </a:lnTo>
                  <a:lnTo>
                    <a:pt x="103983" y="56765"/>
                  </a:lnTo>
                  <a:lnTo>
                    <a:pt x="104620" y="53247"/>
                  </a:lnTo>
                  <a:lnTo>
                    <a:pt x="104816" y="49730"/>
                  </a:lnTo>
                  <a:lnTo>
                    <a:pt x="104620" y="46132"/>
                  </a:lnTo>
                  <a:lnTo>
                    <a:pt x="103983" y="42654"/>
                  </a:lnTo>
                  <a:lnTo>
                    <a:pt x="102955" y="39299"/>
                  </a:lnTo>
                  <a:lnTo>
                    <a:pt x="101632" y="36105"/>
                  </a:lnTo>
                  <a:lnTo>
                    <a:pt x="100016" y="32991"/>
                  </a:lnTo>
                  <a:lnTo>
                    <a:pt x="97959" y="30040"/>
                  </a:lnTo>
                  <a:lnTo>
                    <a:pt x="95657" y="27291"/>
                  </a:lnTo>
                  <a:lnTo>
                    <a:pt x="93061" y="24703"/>
                  </a:lnTo>
                  <a:lnTo>
                    <a:pt x="90220" y="22358"/>
                  </a:lnTo>
                  <a:lnTo>
                    <a:pt x="87085" y="20175"/>
                  </a:lnTo>
                  <a:lnTo>
                    <a:pt x="83755" y="18274"/>
                  </a:lnTo>
                  <a:lnTo>
                    <a:pt x="80179" y="16576"/>
                  </a:lnTo>
                  <a:lnTo>
                    <a:pt x="76457" y="15242"/>
                  </a:lnTo>
                  <a:lnTo>
                    <a:pt x="72538" y="14110"/>
                  </a:lnTo>
                  <a:lnTo>
                    <a:pt x="68473" y="13301"/>
                  </a:lnTo>
                  <a:lnTo>
                    <a:pt x="64310" y="12776"/>
                  </a:lnTo>
                  <a:lnTo>
                    <a:pt x="59951" y="12574"/>
                  </a:lnTo>
                  <a:close/>
                  <a:moveTo>
                    <a:pt x="59951" y="0"/>
                  </a:moveTo>
                  <a:lnTo>
                    <a:pt x="65142" y="242"/>
                  </a:lnTo>
                  <a:lnTo>
                    <a:pt x="70187" y="768"/>
                  </a:lnTo>
                  <a:lnTo>
                    <a:pt x="75183" y="1657"/>
                  </a:lnTo>
                  <a:lnTo>
                    <a:pt x="79934" y="2830"/>
                  </a:lnTo>
                  <a:lnTo>
                    <a:pt x="84440" y="4366"/>
                  </a:lnTo>
                  <a:lnTo>
                    <a:pt x="88848" y="6185"/>
                  </a:lnTo>
                  <a:lnTo>
                    <a:pt x="93061" y="8247"/>
                  </a:lnTo>
                  <a:lnTo>
                    <a:pt x="96930" y="10592"/>
                  </a:lnTo>
                  <a:lnTo>
                    <a:pt x="100653" y="13221"/>
                  </a:lnTo>
                  <a:lnTo>
                    <a:pt x="104130" y="16051"/>
                  </a:lnTo>
                  <a:lnTo>
                    <a:pt x="107216" y="19123"/>
                  </a:lnTo>
                  <a:lnTo>
                    <a:pt x="110057" y="22398"/>
                  </a:lnTo>
                  <a:lnTo>
                    <a:pt x="112653" y="25795"/>
                  </a:lnTo>
                  <a:lnTo>
                    <a:pt x="114759" y="29433"/>
                  </a:lnTo>
                  <a:lnTo>
                    <a:pt x="116620" y="33274"/>
                  </a:lnTo>
                  <a:lnTo>
                    <a:pt x="118089" y="37196"/>
                  </a:lnTo>
                  <a:lnTo>
                    <a:pt x="119167" y="41239"/>
                  </a:lnTo>
                  <a:lnTo>
                    <a:pt x="119804" y="45444"/>
                  </a:lnTo>
                  <a:lnTo>
                    <a:pt x="120000" y="49730"/>
                  </a:lnTo>
                  <a:lnTo>
                    <a:pt x="119804" y="53409"/>
                  </a:lnTo>
                  <a:lnTo>
                    <a:pt x="119363" y="57048"/>
                  </a:lnTo>
                  <a:lnTo>
                    <a:pt x="118530" y="60687"/>
                  </a:lnTo>
                  <a:lnTo>
                    <a:pt x="117404" y="64245"/>
                  </a:lnTo>
                  <a:lnTo>
                    <a:pt x="115983" y="67641"/>
                  </a:lnTo>
                  <a:lnTo>
                    <a:pt x="114171" y="70997"/>
                  </a:lnTo>
                  <a:lnTo>
                    <a:pt x="112114" y="74231"/>
                  </a:lnTo>
                  <a:lnTo>
                    <a:pt x="109812" y="77345"/>
                  </a:lnTo>
                  <a:lnTo>
                    <a:pt x="107167" y="80377"/>
                  </a:lnTo>
                  <a:lnTo>
                    <a:pt x="104914" y="82601"/>
                  </a:lnTo>
                  <a:lnTo>
                    <a:pt x="102465" y="85026"/>
                  </a:lnTo>
                  <a:lnTo>
                    <a:pt x="102269" y="85269"/>
                  </a:lnTo>
                  <a:lnTo>
                    <a:pt x="99722" y="87654"/>
                  </a:lnTo>
                  <a:lnTo>
                    <a:pt x="97224" y="90202"/>
                  </a:lnTo>
                  <a:lnTo>
                    <a:pt x="94824" y="92789"/>
                  </a:lnTo>
                  <a:lnTo>
                    <a:pt x="92620" y="95417"/>
                  </a:lnTo>
                  <a:lnTo>
                    <a:pt x="90612" y="98126"/>
                  </a:lnTo>
                  <a:lnTo>
                    <a:pt x="88995" y="100876"/>
                  </a:lnTo>
                  <a:lnTo>
                    <a:pt x="87869" y="103706"/>
                  </a:lnTo>
                  <a:lnTo>
                    <a:pt x="87575" y="104716"/>
                  </a:lnTo>
                  <a:lnTo>
                    <a:pt x="87428" y="106051"/>
                  </a:lnTo>
                  <a:lnTo>
                    <a:pt x="87379" y="107830"/>
                  </a:lnTo>
                  <a:lnTo>
                    <a:pt x="87281" y="109811"/>
                  </a:lnTo>
                  <a:lnTo>
                    <a:pt x="87281" y="113692"/>
                  </a:lnTo>
                  <a:lnTo>
                    <a:pt x="87085" y="115107"/>
                  </a:lnTo>
                  <a:lnTo>
                    <a:pt x="86497" y="116482"/>
                  </a:lnTo>
                  <a:lnTo>
                    <a:pt x="85665" y="117574"/>
                  </a:lnTo>
                  <a:lnTo>
                    <a:pt x="84440" y="118584"/>
                  </a:lnTo>
                  <a:lnTo>
                    <a:pt x="83020" y="119353"/>
                  </a:lnTo>
                  <a:lnTo>
                    <a:pt x="81453" y="119797"/>
                  </a:lnTo>
                  <a:lnTo>
                    <a:pt x="79689" y="119999"/>
                  </a:lnTo>
                  <a:lnTo>
                    <a:pt x="39967" y="119999"/>
                  </a:lnTo>
                  <a:lnTo>
                    <a:pt x="38204" y="119797"/>
                  </a:lnTo>
                  <a:lnTo>
                    <a:pt x="36636" y="119353"/>
                  </a:lnTo>
                  <a:lnTo>
                    <a:pt x="35216" y="118584"/>
                  </a:lnTo>
                  <a:lnTo>
                    <a:pt x="33991" y="117574"/>
                  </a:lnTo>
                  <a:lnTo>
                    <a:pt x="33159" y="116482"/>
                  </a:lnTo>
                  <a:lnTo>
                    <a:pt x="32571" y="115107"/>
                  </a:lnTo>
                  <a:lnTo>
                    <a:pt x="32375" y="113692"/>
                  </a:lnTo>
                  <a:lnTo>
                    <a:pt x="32375" y="109892"/>
                  </a:lnTo>
                  <a:lnTo>
                    <a:pt x="32375" y="108477"/>
                  </a:lnTo>
                  <a:lnTo>
                    <a:pt x="32277" y="107021"/>
                  </a:lnTo>
                  <a:lnTo>
                    <a:pt x="32228" y="105606"/>
                  </a:lnTo>
                  <a:lnTo>
                    <a:pt x="32081" y="104312"/>
                  </a:lnTo>
                  <a:lnTo>
                    <a:pt x="31787" y="103261"/>
                  </a:lnTo>
                  <a:lnTo>
                    <a:pt x="30808" y="100835"/>
                  </a:lnTo>
                  <a:lnTo>
                    <a:pt x="29534" y="98490"/>
                  </a:lnTo>
                  <a:lnTo>
                    <a:pt x="28065" y="96185"/>
                  </a:lnTo>
                  <a:lnTo>
                    <a:pt x="26253" y="93962"/>
                  </a:lnTo>
                  <a:lnTo>
                    <a:pt x="24440" y="91859"/>
                  </a:lnTo>
                  <a:lnTo>
                    <a:pt x="22383" y="89716"/>
                  </a:lnTo>
                  <a:lnTo>
                    <a:pt x="20326" y="87654"/>
                  </a:lnTo>
                  <a:lnTo>
                    <a:pt x="18171" y="85633"/>
                  </a:lnTo>
                  <a:lnTo>
                    <a:pt x="18122" y="85512"/>
                  </a:lnTo>
                  <a:lnTo>
                    <a:pt x="15428" y="82924"/>
                  </a:lnTo>
                  <a:lnTo>
                    <a:pt x="12832" y="80336"/>
                  </a:lnTo>
                  <a:lnTo>
                    <a:pt x="10138" y="77345"/>
                  </a:lnTo>
                  <a:lnTo>
                    <a:pt x="7836" y="74231"/>
                  </a:lnTo>
                  <a:lnTo>
                    <a:pt x="5779" y="70997"/>
                  </a:lnTo>
                  <a:lnTo>
                    <a:pt x="4065" y="67641"/>
                  </a:lnTo>
                  <a:lnTo>
                    <a:pt x="2546" y="64164"/>
                  </a:lnTo>
                  <a:lnTo>
                    <a:pt x="1420" y="60646"/>
                  </a:lnTo>
                  <a:lnTo>
                    <a:pt x="636" y="57048"/>
                  </a:lnTo>
                  <a:lnTo>
                    <a:pt x="146" y="53409"/>
                  </a:lnTo>
                  <a:lnTo>
                    <a:pt x="0" y="49730"/>
                  </a:lnTo>
                  <a:lnTo>
                    <a:pt x="244" y="45444"/>
                  </a:lnTo>
                  <a:lnTo>
                    <a:pt x="881" y="41239"/>
                  </a:lnTo>
                  <a:lnTo>
                    <a:pt x="1910" y="37196"/>
                  </a:lnTo>
                  <a:lnTo>
                    <a:pt x="3428" y="33274"/>
                  </a:lnTo>
                  <a:lnTo>
                    <a:pt x="5191" y="29433"/>
                  </a:lnTo>
                  <a:lnTo>
                    <a:pt x="7395" y="25795"/>
                  </a:lnTo>
                  <a:lnTo>
                    <a:pt x="9942" y="22398"/>
                  </a:lnTo>
                  <a:lnTo>
                    <a:pt x="12783" y="19123"/>
                  </a:lnTo>
                  <a:lnTo>
                    <a:pt x="15918" y="16051"/>
                  </a:lnTo>
                  <a:lnTo>
                    <a:pt x="19297" y="13221"/>
                  </a:lnTo>
                  <a:lnTo>
                    <a:pt x="23069" y="10592"/>
                  </a:lnTo>
                  <a:lnTo>
                    <a:pt x="26987" y="8247"/>
                  </a:lnTo>
                  <a:lnTo>
                    <a:pt x="31151" y="6185"/>
                  </a:lnTo>
                  <a:lnTo>
                    <a:pt x="35559" y="4366"/>
                  </a:lnTo>
                  <a:lnTo>
                    <a:pt x="40114" y="2830"/>
                  </a:lnTo>
                  <a:lnTo>
                    <a:pt x="44865" y="1657"/>
                  </a:lnTo>
                  <a:lnTo>
                    <a:pt x="49763" y="768"/>
                  </a:lnTo>
                  <a:lnTo>
                    <a:pt x="54857" y="242"/>
                  </a:lnTo>
                  <a:lnTo>
                    <a:pt x="5995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" name="Google Shape;1208;p53"/>
            <p:cNvSpPr/>
            <p:nvPr/>
          </p:nvSpPr>
          <p:spPr>
            <a:xfrm>
              <a:off x="6823076" y="5999163"/>
              <a:ext cx="890700" cy="2475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6592" y="0"/>
                  </a:moveTo>
                  <a:lnTo>
                    <a:pt x="103407" y="0"/>
                  </a:lnTo>
                  <a:lnTo>
                    <a:pt x="107261" y="1929"/>
                  </a:lnTo>
                  <a:lnTo>
                    <a:pt x="110686" y="6173"/>
                  </a:lnTo>
                  <a:lnTo>
                    <a:pt x="113791" y="13118"/>
                  </a:lnTo>
                  <a:lnTo>
                    <a:pt x="116467" y="22379"/>
                  </a:lnTo>
                  <a:lnTo>
                    <a:pt x="118287" y="33569"/>
                  </a:lnTo>
                  <a:lnTo>
                    <a:pt x="119571" y="45916"/>
                  </a:lnTo>
                  <a:lnTo>
                    <a:pt x="120000" y="60192"/>
                  </a:lnTo>
                  <a:lnTo>
                    <a:pt x="119571" y="74083"/>
                  </a:lnTo>
                  <a:lnTo>
                    <a:pt x="118287" y="86430"/>
                  </a:lnTo>
                  <a:lnTo>
                    <a:pt x="116467" y="97620"/>
                  </a:lnTo>
                  <a:lnTo>
                    <a:pt x="113791" y="106495"/>
                  </a:lnTo>
                  <a:lnTo>
                    <a:pt x="110686" y="113826"/>
                  </a:lnTo>
                  <a:lnTo>
                    <a:pt x="107261" y="118456"/>
                  </a:lnTo>
                  <a:lnTo>
                    <a:pt x="103407" y="120000"/>
                  </a:lnTo>
                  <a:lnTo>
                    <a:pt x="16592" y="120000"/>
                  </a:lnTo>
                  <a:lnTo>
                    <a:pt x="12738" y="118456"/>
                  </a:lnTo>
                  <a:lnTo>
                    <a:pt x="9313" y="113826"/>
                  </a:lnTo>
                  <a:lnTo>
                    <a:pt x="6208" y="106495"/>
                  </a:lnTo>
                  <a:lnTo>
                    <a:pt x="3532" y="97620"/>
                  </a:lnTo>
                  <a:lnTo>
                    <a:pt x="1712" y="86430"/>
                  </a:lnTo>
                  <a:lnTo>
                    <a:pt x="428" y="74083"/>
                  </a:lnTo>
                  <a:lnTo>
                    <a:pt x="0" y="60192"/>
                  </a:lnTo>
                  <a:lnTo>
                    <a:pt x="428" y="45916"/>
                  </a:lnTo>
                  <a:lnTo>
                    <a:pt x="1712" y="33569"/>
                  </a:lnTo>
                  <a:lnTo>
                    <a:pt x="3532" y="22379"/>
                  </a:lnTo>
                  <a:lnTo>
                    <a:pt x="6208" y="13118"/>
                  </a:lnTo>
                  <a:lnTo>
                    <a:pt x="9313" y="6173"/>
                  </a:lnTo>
                  <a:lnTo>
                    <a:pt x="12738" y="1929"/>
                  </a:lnTo>
                  <a:lnTo>
                    <a:pt x="1659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" name="Google Shape;1209;p53"/>
            <p:cNvSpPr/>
            <p:nvPr/>
          </p:nvSpPr>
          <p:spPr>
            <a:xfrm>
              <a:off x="6983413" y="6280150"/>
              <a:ext cx="568200" cy="2475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26013" y="0"/>
                  </a:moveTo>
                  <a:lnTo>
                    <a:pt x="93986" y="0"/>
                  </a:lnTo>
                  <a:lnTo>
                    <a:pt x="100195" y="1543"/>
                  </a:lnTo>
                  <a:lnTo>
                    <a:pt x="105566" y="6173"/>
                  </a:lnTo>
                  <a:lnTo>
                    <a:pt x="110265" y="13504"/>
                  </a:lnTo>
                  <a:lnTo>
                    <a:pt x="114461" y="22379"/>
                  </a:lnTo>
                  <a:lnTo>
                    <a:pt x="117482" y="33569"/>
                  </a:lnTo>
                  <a:lnTo>
                    <a:pt x="119328" y="46302"/>
                  </a:lnTo>
                  <a:lnTo>
                    <a:pt x="120000" y="59807"/>
                  </a:lnTo>
                  <a:lnTo>
                    <a:pt x="119328" y="74083"/>
                  </a:lnTo>
                  <a:lnTo>
                    <a:pt x="117482" y="86430"/>
                  </a:lnTo>
                  <a:lnTo>
                    <a:pt x="114461" y="97620"/>
                  </a:lnTo>
                  <a:lnTo>
                    <a:pt x="110265" y="106881"/>
                  </a:lnTo>
                  <a:lnTo>
                    <a:pt x="105566" y="113826"/>
                  </a:lnTo>
                  <a:lnTo>
                    <a:pt x="100195" y="118070"/>
                  </a:lnTo>
                  <a:lnTo>
                    <a:pt x="93986" y="120000"/>
                  </a:lnTo>
                  <a:lnTo>
                    <a:pt x="26013" y="120000"/>
                  </a:lnTo>
                  <a:lnTo>
                    <a:pt x="19972" y="118070"/>
                  </a:lnTo>
                  <a:lnTo>
                    <a:pt x="14601" y="113826"/>
                  </a:lnTo>
                  <a:lnTo>
                    <a:pt x="9734" y="106881"/>
                  </a:lnTo>
                  <a:lnTo>
                    <a:pt x="5538" y="97620"/>
                  </a:lnTo>
                  <a:lnTo>
                    <a:pt x="2685" y="86430"/>
                  </a:lnTo>
                  <a:lnTo>
                    <a:pt x="671" y="74083"/>
                  </a:lnTo>
                  <a:lnTo>
                    <a:pt x="0" y="59807"/>
                  </a:lnTo>
                  <a:lnTo>
                    <a:pt x="671" y="46302"/>
                  </a:lnTo>
                  <a:lnTo>
                    <a:pt x="2685" y="33569"/>
                  </a:lnTo>
                  <a:lnTo>
                    <a:pt x="5538" y="22379"/>
                  </a:lnTo>
                  <a:lnTo>
                    <a:pt x="9734" y="13504"/>
                  </a:lnTo>
                  <a:lnTo>
                    <a:pt x="14601" y="6173"/>
                  </a:lnTo>
                  <a:lnTo>
                    <a:pt x="19972" y="1543"/>
                  </a:lnTo>
                  <a:lnTo>
                    <a:pt x="2601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" name="Google Shape;1210;p53"/>
            <p:cNvSpPr/>
            <p:nvPr/>
          </p:nvSpPr>
          <p:spPr>
            <a:xfrm>
              <a:off x="8421688" y="4462463"/>
              <a:ext cx="669900" cy="2460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22037" y="0"/>
                  </a:moveTo>
                  <a:lnTo>
                    <a:pt x="97962" y="0"/>
                  </a:lnTo>
                  <a:lnTo>
                    <a:pt x="103222" y="1929"/>
                  </a:lnTo>
                  <a:lnTo>
                    <a:pt x="107630" y="6173"/>
                  </a:lnTo>
                  <a:lnTo>
                    <a:pt x="111753" y="13118"/>
                  </a:lnTo>
                  <a:lnTo>
                    <a:pt x="115308" y="22379"/>
                  </a:lnTo>
                  <a:lnTo>
                    <a:pt x="117725" y="33569"/>
                  </a:lnTo>
                  <a:lnTo>
                    <a:pt x="119431" y="45916"/>
                  </a:lnTo>
                  <a:lnTo>
                    <a:pt x="120000" y="60192"/>
                  </a:lnTo>
                  <a:lnTo>
                    <a:pt x="119431" y="73697"/>
                  </a:lnTo>
                  <a:lnTo>
                    <a:pt x="117725" y="86430"/>
                  </a:lnTo>
                  <a:lnTo>
                    <a:pt x="115308" y="97620"/>
                  </a:lnTo>
                  <a:lnTo>
                    <a:pt x="111753" y="106495"/>
                  </a:lnTo>
                  <a:lnTo>
                    <a:pt x="107630" y="113826"/>
                  </a:lnTo>
                  <a:lnTo>
                    <a:pt x="103222" y="118456"/>
                  </a:lnTo>
                  <a:lnTo>
                    <a:pt x="97962" y="120000"/>
                  </a:lnTo>
                  <a:lnTo>
                    <a:pt x="22037" y="120000"/>
                  </a:lnTo>
                  <a:lnTo>
                    <a:pt x="16919" y="118456"/>
                  </a:lnTo>
                  <a:lnTo>
                    <a:pt x="12369" y="113826"/>
                  </a:lnTo>
                  <a:lnTo>
                    <a:pt x="8246" y="106495"/>
                  </a:lnTo>
                  <a:lnTo>
                    <a:pt x="4691" y="97620"/>
                  </a:lnTo>
                  <a:lnTo>
                    <a:pt x="2274" y="86430"/>
                  </a:lnTo>
                  <a:lnTo>
                    <a:pt x="568" y="73697"/>
                  </a:lnTo>
                  <a:lnTo>
                    <a:pt x="0" y="60192"/>
                  </a:lnTo>
                  <a:lnTo>
                    <a:pt x="568" y="45916"/>
                  </a:lnTo>
                  <a:lnTo>
                    <a:pt x="2274" y="33569"/>
                  </a:lnTo>
                  <a:lnTo>
                    <a:pt x="4691" y="22379"/>
                  </a:lnTo>
                  <a:lnTo>
                    <a:pt x="8246" y="13118"/>
                  </a:lnTo>
                  <a:lnTo>
                    <a:pt x="12369" y="6173"/>
                  </a:lnTo>
                  <a:lnTo>
                    <a:pt x="16919" y="1929"/>
                  </a:lnTo>
                  <a:lnTo>
                    <a:pt x="220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" name="Google Shape;1211;p53"/>
            <p:cNvSpPr/>
            <p:nvPr/>
          </p:nvSpPr>
          <p:spPr>
            <a:xfrm>
              <a:off x="5448301" y="4462463"/>
              <a:ext cx="671400" cy="2460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21985" y="0"/>
                  </a:moveTo>
                  <a:lnTo>
                    <a:pt x="98014" y="0"/>
                  </a:lnTo>
                  <a:lnTo>
                    <a:pt x="102836" y="1929"/>
                  </a:lnTo>
                  <a:lnTo>
                    <a:pt x="107659" y="6173"/>
                  </a:lnTo>
                  <a:lnTo>
                    <a:pt x="111773" y="13118"/>
                  </a:lnTo>
                  <a:lnTo>
                    <a:pt x="115035" y="22379"/>
                  </a:lnTo>
                  <a:lnTo>
                    <a:pt x="117730" y="33569"/>
                  </a:lnTo>
                  <a:lnTo>
                    <a:pt x="119290" y="45916"/>
                  </a:lnTo>
                  <a:lnTo>
                    <a:pt x="120000" y="60192"/>
                  </a:lnTo>
                  <a:lnTo>
                    <a:pt x="119290" y="73697"/>
                  </a:lnTo>
                  <a:lnTo>
                    <a:pt x="117730" y="86430"/>
                  </a:lnTo>
                  <a:lnTo>
                    <a:pt x="115035" y="97620"/>
                  </a:lnTo>
                  <a:lnTo>
                    <a:pt x="111773" y="106495"/>
                  </a:lnTo>
                  <a:lnTo>
                    <a:pt x="107659" y="113826"/>
                  </a:lnTo>
                  <a:lnTo>
                    <a:pt x="102836" y="118456"/>
                  </a:lnTo>
                  <a:lnTo>
                    <a:pt x="98014" y="120000"/>
                  </a:lnTo>
                  <a:lnTo>
                    <a:pt x="21985" y="120000"/>
                  </a:lnTo>
                  <a:lnTo>
                    <a:pt x="17021" y="118456"/>
                  </a:lnTo>
                  <a:lnTo>
                    <a:pt x="12198" y="113826"/>
                  </a:lnTo>
                  <a:lnTo>
                    <a:pt x="8368" y="106495"/>
                  </a:lnTo>
                  <a:lnTo>
                    <a:pt x="4822" y="97620"/>
                  </a:lnTo>
                  <a:lnTo>
                    <a:pt x="2127" y="86430"/>
                  </a:lnTo>
                  <a:lnTo>
                    <a:pt x="567" y="73697"/>
                  </a:lnTo>
                  <a:lnTo>
                    <a:pt x="0" y="60192"/>
                  </a:lnTo>
                  <a:lnTo>
                    <a:pt x="567" y="45916"/>
                  </a:lnTo>
                  <a:lnTo>
                    <a:pt x="2127" y="33569"/>
                  </a:lnTo>
                  <a:lnTo>
                    <a:pt x="4822" y="22379"/>
                  </a:lnTo>
                  <a:lnTo>
                    <a:pt x="8368" y="13118"/>
                  </a:lnTo>
                  <a:lnTo>
                    <a:pt x="12198" y="6173"/>
                  </a:lnTo>
                  <a:lnTo>
                    <a:pt x="17021" y="1929"/>
                  </a:lnTo>
                  <a:lnTo>
                    <a:pt x="2198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" name="Google Shape;1212;p53"/>
            <p:cNvSpPr/>
            <p:nvPr/>
          </p:nvSpPr>
          <p:spPr>
            <a:xfrm>
              <a:off x="7146926" y="2757488"/>
              <a:ext cx="246000" cy="6732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59807" y="0"/>
                  </a:moveTo>
                  <a:lnTo>
                    <a:pt x="74083" y="566"/>
                  </a:lnTo>
                  <a:lnTo>
                    <a:pt x="86430" y="2266"/>
                  </a:lnTo>
                  <a:lnTo>
                    <a:pt x="97620" y="4958"/>
                  </a:lnTo>
                  <a:lnTo>
                    <a:pt x="106881" y="8217"/>
                  </a:lnTo>
                  <a:lnTo>
                    <a:pt x="113826" y="12325"/>
                  </a:lnTo>
                  <a:lnTo>
                    <a:pt x="118842" y="17142"/>
                  </a:lnTo>
                  <a:lnTo>
                    <a:pt x="120000" y="21959"/>
                  </a:lnTo>
                  <a:lnTo>
                    <a:pt x="120000" y="98040"/>
                  </a:lnTo>
                  <a:lnTo>
                    <a:pt x="118842" y="103140"/>
                  </a:lnTo>
                  <a:lnTo>
                    <a:pt x="113826" y="107674"/>
                  </a:lnTo>
                  <a:lnTo>
                    <a:pt x="106881" y="111782"/>
                  </a:lnTo>
                  <a:lnTo>
                    <a:pt x="97620" y="115324"/>
                  </a:lnTo>
                  <a:lnTo>
                    <a:pt x="86430" y="118016"/>
                  </a:lnTo>
                  <a:lnTo>
                    <a:pt x="74083" y="119574"/>
                  </a:lnTo>
                  <a:lnTo>
                    <a:pt x="59807" y="120000"/>
                  </a:lnTo>
                  <a:lnTo>
                    <a:pt x="46688" y="119574"/>
                  </a:lnTo>
                  <a:lnTo>
                    <a:pt x="33569" y="118016"/>
                  </a:lnTo>
                  <a:lnTo>
                    <a:pt x="22379" y="115324"/>
                  </a:lnTo>
                  <a:lnTo>
                    <a:pt x="13504" y="111782"/>
                  </a:lnTo>
                  <a:lnTo>
                    <a:pt x="6173" y="107674"/>
                  </a:lnTo>
                  <a:lnTo>
                    <a:pt x="1929" y="103140"/>
                  </a:lnTo>
                  <a:lnTo>
                    <a:pt x="0" y="98040"/>
                  </a:lnTo>
                  <a:lnTo>
                    <a:pt x="0" y="21959"/>
                  </a:lnTo>
                  <a:lnTo>
                    <a:pt x="1929" y="17142"/>
                  </a:lnTo>
                  <a:lnTo>
                    <a:pt x="6173" y="12325"/>
                  </a:lnTo>
                  <a:lnTo>
                    <a:pt x="13504" y="8217"/>
                  </a:lnTo>
                  <a:lnTo>
                    <a:pt x="22379" y="4958"/>
                  </a:lnTo>
                  <a:lnTo>
                    <a:pt x="33569" y="2266"/>
                  </a:lnTo>
                  <a:lnTo>
                    <a:pt x="46688" y="566"/>
                  </a:lnTo>
                  <a:lnTo>
                    <a:pt x="5980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" name="Google Shape;1213;p53"/>
            <p:cNvSpPr/>
            <p:nvPr/>
          </p:nvSpPr>
          <p:spPr>
            <a:xfrm>
              <a:off x="8047038" y="5365750"/>
              <a:ext cx="547800" cy="5478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26956" y="0"/>
                  </a:moveTo>
                  <a:lnTo>
                    <a:pt x="32173" y="521"/>
                  </a:lnTo>
                  <a:lnTo>
                    <a:pt x="37217" y="2086"/>
                  </a:lnTo>
                  <a:lnTo>
                    <a:pt x="41739" y="4521"/>
                  </a:lnTo>
                  <a:lnTo>
                    <a:pt x="46086" y="7826"/>
                  </a:lnTo>
                  <a:lnTo>
                    <a:pt x="111826" y="74086"/>
                  </a:lnTo>
                  <a:lnTo>
                    <a:pt x="115304" y="78086"/>
                  </a:lnTo>
                  <a:lnTo>
                    <a:pt x="117913" y="82956"/>
                  </a:lnTo>
                  <a:lnTo>
                    <a:pt x="119478" y="88000"/>
                  </a:lnTo>
                  <a:lnTo>
                    <a:pt x="120000" y="93043"/>
                  </a:lnTo>
                  <a:lnTo>
                    <a:pt x="119478" y="98260"/>
                  </a:lnTo>
                  <a:lnTo>
                    <a:pt x="117913" y="103304"/>
                  </a:lnTo>
                  <a:lnTo>
                    <a:pt x="115304" y="108000"/>
                  </a:lnTo>
                  <a:lnTo>
                    <a:pt x="111826" y="112173"/>
                  </a:lnTo>
                  <a:lnTo>
                    <a:pt x="107652" y="115826"/>
                  </a:lnTo>
                  <a:lnTo>
                    <a:pt x="102956" y="118086"/>
                  </a:lnTo>
                  <a:lnTo>
                    <a:pt x="97913" y="119478"/>
                  </a:lnTo>
                  <a:lnTo>
                    <a:pt x="92869" y="120000"/>
                  </a:lnTo>
                  <a:lnTo>
                    <a:pt x="87652" y="119478"/>
                  </a:lnTo>
                  <a:lnTo>
                    <a:pt x="82608" y="118086"/>
                  </a:lnTo>
                  <a:lnTo>
                    <a:pt x="78086" y="115826"/>
                  </a:lnTo>
                  <a:lnTo>
                    <a:pt x="73739" y="112173"/>
                  </a:lnTo>
                  <a:lnTo>
                    <a:pt x="8000" y="46260"/>
                  </a:lnTo>
                  <a:lnTo>
                    <a:pt x="4521" y="41913"/>
                  </a:lnTo>
                  <a:lnTo>
                    <a:pt x="1913" y="37217"/>
                  </a:lnTo>
                  <a:lnTo>
                    <a:pt x="521" y="32173"/>
                  </a:lnTo>
                  <a:lnTo>
                    <a:pt x="0" y="27130"/>
                  </a:lnTo>
                  <a:lnTo>
                    <a:pt x="521" y="21913"/>
                  </a:lnTo>
                  <a:lnTo>
                    <a:pt x="1913" y="16869"/>
                  </a:lnTo>
                  <a:lnTo>
                    <a:pt x="4521" y="12173"/>
                  </a:lnTo>
                  <a:lnTo>
                    <a:pt x="8000" y="7826"/>
                  </a:lnTo>
                  <a:lnTo>
                    <a:pt x="12347" y="4521"/>
                  </a:lnTo>
                  <a:lnTo>
                    <a:pt x="16869" y="2086"/>
                  </a:lnTo>
                  <a:lnTo>
                    <a:pt x="21913" y="521"/>
                  </a:lnTo>
                  <a:lnTo>
                    <a:pt x="2695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" name="Google Shape;1214;p53"/>
            <p:cNvSpPr/>
            <p:nvPr/>
          </p:nvSpPr>
          <p:spPr>
            <a:xfrm>
              <a:off x="5946776" y="3257550"/>
              <a:ext cx="546000" cy="5478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27034" y="0"/>
                  </a:moveTo>
                  <a:lnTo>
                    <a:pt x="32267" y="521"/>
                  </a:lnTo>
                  <a:lnTo>
                    <a:pt x="37151" y="1739"/>
                  </a:lnTo>
                  <a:lnTo>
                    <a:pt x="41860" y="4347"/>
                  </a:lnTo>
                  <a:lnTo>
                    <a:pt x="46220" y="7826"/>
                  </a:lnTo>
                  <a:lnTo>
                    <a:pt x="112151" y="73739"/>
                  </a:lnTo>
                  <a:lnTo>
                    <a:pt x="115465" y="78086"/>
                  </a:lnTo>
                  <a:lnTo>
                    <a:pt x="117906" y="82608"/>
                  </a:lnTo>
                  <a:lnTo>
                    <a:pt x="119476" y="87652"/>
                  </a:lnTo>
                  <a:lnTo>
                    <a:pt x="120000" y="93043"/>
                  </a:lnTo>
                  <a:lnTo>
                    <a:pt x="119476" y="98086"/>
                  </a:lnTo>
                  <a:lnTo>
                    <a:pt x="117906" y="103130"/>
                  </a:lnTo>
                  <a:lnTo>
                    <a:pt x="115465" y="108000"/>
                  </a:lnTo>
                  <a:lnTo>
                    <a:pt x="112151" y="112000"/>
                  </a:lnTo>
                  <a:lnTo>
                    <a:pt x="107965" y="115478"/>
                  </a:lnTo>
                  <a:lnTo>
                    <a:pt x="103081" y="118086"/>
                  </a:lnTo>
                  <a:lnTo>
                    <a:pt x="98023" y="119478"/>
                  </a:lnTo>
                  <a:lnTo>
                    <a:pt x="92965" y="120000"/>
                  </a:lnTo>
                  <a:lnTo>
                    <a:pt x="87906" y="119478"/>
                  </a:lnTo>
                  <a:lnTo>
                    <a:pt x="82848" y="118086"/>
                  </a:lnTo>
                  <a:lnTo>
                    <a:pt x="78139" y="115478"/>
                  </a:lnTo>
                  <a:lnTo>
                    <a:pt x="73779" y="112000"/>
                  </a:lnTo>
                  <a:lnTo>
                    <a:pt x="7848" y="46086"/>
                  </a:lnTo>
                  <a:lnTo>
                    <a:pt x="4534" y="41739"/>
                  </a:lnTo>
                  <a:lnTo>
                    <a:pt x="1918" y="37217"/>
                  </a:lnTo>
                  <a:lnTo>
                    <a:pt x="523" y="32173"/>
                  </a:lnTo>
                  <a:lnTo>
                    <a:pt x="0" y="27130"/>
                  </a:lnTo>
                  <a:lnTo>
                    <a:pt x="523" y="21739"/>
                  </a:lnTo>
                  <a:lnTo>
                    <a:pt x="1918" y="16695"/>
                  </a:lnTo>
                  <a:lnTo>
                    <a:pt x="4534" y="12173"/>
                  </a:lnTo>
                  <a:lnTo>
                    <a:pt x="7848" y="7826"/>
                  </a:lnTo>
                  <a:lnTo>
                    <a:pt x="12034" y="4347"/>
                  </a:lnTo>
                  <a:lnTo>
                    <a:pt x="16918" y="1739"/>
                  </a:lnTo>
                  <a:lnTo>
                    <a:pt x="21976" y="521"/>
                  </a:lnTo>
                  <a:lnTo>
                    <a:pt x="2703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" name="Google Shape;1215;p53"/>
            <p:cNvSpPr/>
            <p:nvPr/>
          </p:nvSpPr>
          <p:spPr>
            <a:xfrm>
              <a:off x="5946776" y="5365750"/>
              <a:ext cx="546000" cy="5478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92965" y="0"/>
                  </a:moveTo>
                  <a:lnTo>
                    <a:pt x="98197" y="521"/>
                  </a:lnTo>
                  <a:lnTo>
                    <a:pt x="103081" y="2086"/>
                  </a:lnTo>
                  <a:lnTo>
                    <a:pt x="107965" y="4521"/>
                  </a:lnTo>
                  <a:lnTo>
                    <a:pt x="112151" y="7826"/>
                  </a:lnTo>
                  <a:lnTo>
                    <a:pt x="115639" y="12173"/>
                  </a:lnTo>
                  <a:lnTo>
                    <a:pt x="117906" y="16869"/>
                  </a:lnTo>
                  <a:lnTo>
                    <a:pt x="119476" y="21913"/>
                  </a:lnTo>
                  <a:lnTo>
                    <a:pt x="120000" y="27130"/>
                  </a:lnTo>
                  <a:lnTo>
                    <a:pt x="119476" y="32173"/>
                  </a:lnTo>
                  <a:lnTo>
                    <a:pt x="117906" y="37217"/>
                  </a:lnTo>
                  <a:lnTo>
                    <a:pt x="115639" y="41913"/>
                  </a:lnTo>
                  <a:lnTo>
                    <a:pt x="112151" y="46260"/>
                  </a:lnTo>
                  <a:lnTo>
                    <a:pt x="46220" y="112173"/>
                  </a:lnTo>
                  <a:lnTo>
                    <a:pt x="41860" y="115826"/>
                  </a:lnTo>
                  <a:lnTo>
                    <a:pt x="37151" y="118086"/>
                  </a:lnTo>
                  <a:lnTo>
                    <a:pt x="32093" y="119478"/>
                  </a:lnTo>
                  <a:lnTo>
                    <a:pt x="27034" y="120000"/>
                  </a:lnTo>
                  <a:lnTo>
                    <a:pt x="21976" y="119478"/>
                  </a:lnTo>
                  <a:lnTo>
                    <a:pt x="16918" y="118086"/>
                  </a:lnTo>
                  <a:lnTo>
                    <a:pt x="12034" y="115826"/>
                  </a:lnTo>
                  <a:lnTo>
                    <a:pt x="7848" y="112173"/>
                  </a:lnTo>
                  <a:lnTo>
                    <a:pt x="4534" y="108000"/>
                  </a:lnTo>
                  <a:lnTo>
                    <a:pt x="1918" y="103130"/>
                  </a:lnTo>
                  <a:lnTo>
                    <a:pt x="523" y="98260"/>
                  </a:lnTo>
                  <a:lnTo>
                    <a:pt x="0" y="93043"/>
                  </a:lnTo>
                  <a:lnTo>
                    <a:pt x="523" y="88000"/>
                  </a:lnTo>
                  <a:lnTo>
                    <a:pt x="1918" y="82956"/>
                  </a:lnTo>
                  <a:lnTo>
                    <a:pt x="4534" y="78086"/>
                  </a:lnTo>
                  <a:lnTo>
                    <a:pt x="7848" y="74086"/>
                  </a:lnTo>
                  <a:lnTo>
                    <a:pt x="73779" y="7826"/>
                  </a:lnTo>
                  <a:lnTo>
                    <a:pt x="78139" y="4521"/>
                  </a:lnTo>
                  <a:lnTo>
                    <a:pt x="82848" y="2086"/>
                  </a:lnTo>
                  <a:lnTo>
                    <a:pt x="87906" y="521"/>
                  </a:lnTo>
                  <a:lnTo>
                    <a:pt x="9296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" name="Google Shape;1216;p53"/>
            <p:cNvSpPr/>
            <p:nvPr/>
          </p:nvSpPr>
          <p:spPr>
            <a:xfrm>
              <a:off x="8047038" y="3257550"/>
              <a:ext cx="547800" cy="5478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92869" y="0"/>
                  </a:moveTo>
                  <a:lnTo>
                    <a:pt x="97913" y="521"/>
                  </a:lnTo>
                  <a:lnTo>
                    <a:pt x="102956" y="1739"/>
                  </a:lnTo>
                  <a:lnTo>
                    <a:pt x="107652" y="4347"/>
                  </a:lnTo>
                  <a:lnTo>
                    <a:pt x="111826" y="7826"/>
                  </a:lnTo>
                  <a:lnTo>
                    <a:pt x="115304" y="12173"/>
                  </a:lnTo>
                  <a:lnTo>
                    <a:pt x="117913" y="16695"/>
                  </a:lnTo>
                  <a:lnTo>
                    <a:pt x="119478" y="21739"/>
                  </a:lnTo>
                  <a:lnTo>
                    <a:pt x="120000" y="27130"/>
                  </a:lnTo>
                  <a:lnTo>
                    <a:pt x="119478" y="32173"/>
                  </a:lnTo>
                  <a:lnTo>
                    <a:pt x="117913" y="37217"/>
                  </a:lnTo>
                  <a:lnTo>
                    <a:pt x="115304" y="41739"/>
                  </a:lnTo>
                  <a:lnTo>
                    <a:pt x="111826" y="46086"/>
                  </a:lnTo>
                  <a:lnTo>
                    <a:pt x="46086" y="112000"/>
                  </a:lnTo>
                  <a:lnTo>
                    <a:pt x="41739" y="115478"/>
                  </a:lnTo>
                  <a:lnTo>
                    <a:pt x="37217" y="118086"/>
                  </a:lnTo>
                  <a:lnTo>
                    <a:pt x="32173" y="119478"/>
                  </a:lnTo>
                  <a:lnTo>
                    <a:pt x="26956" y="120000"/>
                  </a:lnTo>
                  <a:lnTo>
                    <a:pt x="21913" y="119478"/>
                  </a:lnTo>
                  <a:lnTo>
                    <a:pt x="16869" y="118086"/>
                  </a:lnTo>
                  <a:lnTo>
                    <a:pt x="12347" y="115478"/>
                  </a:lnTo>
                  <a:lnTo>
                    <a:pt x="8000" y="112000"/>
                  </a:lnTo>
                  <a:lnTo>
                    <a:pt x="4521" y="108000"/>
                  </a:lnTo>
                  <a:lnTo>
                    <a:pt x="1913" y="103130"/>
                  </a:lnTo>
                  <a:lnTo>
                    <a:pt x="521" y="98086"/>
                  </a:lnTo>
                  <a:lnTo>
                    <a:pt x="0" y="93043"/>
                  </a:lnTo>
                  <a:lnTo>
                    <a:pt x="521" y="87652"/>
                  </a:lnTo>
                  <a:lnTo>
                    <a:pt x="1913" y="82608"/>
                  </a:lnTo>
                  <a:lnTo>
                    <a:pt x="4521" y="78086"/>
                  </a:lnTo>
                  <a:lnTo>
                    <a:pt x="8000" y="73739"/>
                  </a:lnTo>
                  <a:lnTo>
                    <a:pt x="73739" y="7826"/>
                  </a:lnTo>
                  <a:lnTo>
                    <a:pt x="78086" y="4347"/>
                  </a:lnTo>
                  <a:lnTo>
                    <a:pt x="82608" y="1739"/>
                  </a:lnTo>
                  <a:lnTo>
                    <a:pt x="87652" y="521"/>
                  </a:lnTo>
                  <a:lnTo>
                    <a:pt x="9286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033" name="Picture 9" descr="D:\Документы\Мои документы\_ОРГАНИЗАЦИЯ РАБОТЫ\Для сведения\Медиа материалы\Нац проекты\нац проекты_Белый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5182" y="2483576"/>
            <a:ext cx="3063136" cy="2930400"/>
          </a:xfrm>
          <a:prstGeom prst="rect">
            <a:avLst/>
          </a:prstGeom>
          <a:noFill/>
        </p:spPr>
      </p:pic>
      <p:pic>
        <p:nvPicPr>
          <p:cNvPr id="1026" name="Picture 2" descr="D:\Документы\Мои документы\_ОРГАНИЗАЦИЯ РАБОТЫ\Для сведения\Медиа материалы\Нац проекты\Герб России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6453" y="317157"/>
            <a:ext cx="671448" cy="727200"/>
          </a:xfrm>
          <a:prstGeom prst="rect">
            <a:avLst/>
          </a:prstGeom>
          <a:noFill/>
        </p:spPr>
      </p:pic>
      <p:pic>
        <p:nvPicPr>
          <p:cNvPr id="1028" name="Picture 4" descr="https://xn--80aafjcthgy6bd.xn--p1ai/templates/mun46/images/gerb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67834" y="299951"/>
            <a:ext cx="698697" cy="72720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419" name="Picture 11" descr="D:\Документы\Мои документы\_ОРГАНИЗАЦИЯ РАБОТЫ\Для сведения\Медиа материалы\Нац проекты\Кинозал2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>
            <a:off x="0" y="927091"/>
            <a:ext cx="9906000" cy="5927205"/>
          </a:xfrm>
          <a:prstGeom prst="rect">
            <a:avLst/>
          </a:prstGeom>
          <a:noFill/>
        </p:spPr>
      </p:pic>
      <p:pic>
        <p:nvPicPr>
          <p:cNvPr id="70" name="Picture 2" descr="D:\Документы\Мои документы\_ОРГАНИЗАЦИЯ РАБОТЫ\Для сведения\Медиа материалы\Нац проекты\культура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14149" y="1107038"/>
            <a:ext cx="6179020" cy="5002582"/>
          </a:xfrm>
          <a:prstGeom prst="rect">
            <a:avLst/>
          </a:prstGeom>
          <a:noFill/>
        </p:spPr>
      </p:pic>
      <p:sp>
        <p:nvSpPr>
          <p:cNvPr id="25" name="Oval 66">
            <a:extLst>
              <a:ext uri="{FF2B5EF4-FFF2-40B4-BE49-F238E27FC236}">
                <a16:creationId xmlns:a16="http://schemas.microsoft.com/office/drawing/2014/main" id="{3C1A2C90-0284-4021-8BAF-127C28F3E4D3}"/>
              </a:ext>
            </a:extLst>
          </p:cNvPr>
          <p:cNvSpPr/>
          <p:nvPr/>
        </p:nvSpPr>
        <p:spPr>
          <a:xfrm rot="20700000">
            <a:off x="2723012" y="412016"/>
            <a:ext cx="360000" cy="288000"/>
          </a:xfrm>
          <a:custGeom>
            <a:avLst/>
            <a:gdLst/>
            <a:ahLst/>
            <a:cxnLst/>
            <a:rect l="l" t="t" r="r" b="b"/>
            <a:pathLst>
              <a:path w="2901316" h="2485205">
                <a:moveTo>
                  <a:pt x="2901316" y="8833"/>
                </a:moveTo>
                <a:lnTo>
                  <a:pt x="2885407" y="69738"/>
                </a:lnTo>
                <a:lnTo>
                  <a:pt x="2890344" y="71061"/>
                </a:lnTo>
                <a:lnTo>
                  <a:pt x="2331295" y="2157461"/>
                </a:lnTo>
                <a:lnTo>
                  <a:pt x="2322295" y="2155049"/>
                </a:lnTo>
                <a:cubicBezTo>
                  <a:pt x="2311779" y="2339141"/>
                  <a:pt x="2127696" y="2485205"/>
                  <a:pt x="1902404" y="2485205"/>
                </a:cubicBezTo>
                <a:cubicBezTo>
                  <a:pt x="1669201" y="2485205"/>
                  <a:pt x="1480151" y="2328701"/>
                  <a:pt x="1480150" y="2135644"/>
                </a:cubicBezTo>
                <a:cubicBezTo>
                  <a:pt x="1480150" y="1942587"/>
                  <a:pt x="1669200" y="1786083"/>
                  <a:pt x="1902404" y="1786083"/>
                </a:cubicBezTo>
                <a:cubicBezTo>
                  <a:pt x="2026046" y="1786083"/>
                  <a:pt x="2137276" y="1830075"/>
                  <a:pt x="2213623" y="1901150"/>
                </a:cubicBezTo>
                <a:lnTo>
                  <a:pt x="2586815" y="508378"/>
                </a:lnTo>
                <a:lnTo>
                  <a:pt x="1283297" y="508378"/>
                </a:lnTo>
                <a:lnTo>
                  <a:pt x="847984" y="2132988"/>
                </a:lnTo>
                <a:lnTo>
                  <a:pt x="841776" y="2131324"/>
                </a:lnTo>
                <a:cubicBezTo>
                  <a:pt x="829584" y="2314002"/>
                  <a:pt x="646295" y="2458448"/>
                  <a:pt x="422254" y="2458448"/>
                </a:cubicBezTo>
                <a:cubicBezTo>
                  <a:pt x="189051" y="2458448"/>
                  <a:pt x="1" y="2301944"/>
                  <a:pt x="0" y="2108887"/>
                </a:cubicBezTo>
                <a:cubicBezTo>
                  <a:pt x="0" y="1915830"/>
                  <a:pt x="189051" y="1759326"/>
                  <a:pt x="422255" y="1759326"/>
                </a:cubicBezTo>
                <a:cubicBezTo>
                  <a:pt x="544771" y="1759326"/>
                  <a:pt x="655100" y="1802522"/>
                  <a:pt x="731465" y="1872378"/>
                </a:cubicBezTo>
                <a:lnTo>
                  <a:pt x="1233167" y="0"/>
                </a:lnTo>
                <a:lnTo>
                  <a:pt x="1266129" y="883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531338" y="314522"/>
            <a:ext cx="89792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kern="0" dirty="0">
                <a:solidFill>
                  <a:srgbClr val="0062AC"/>
                </a:solidFill>
                <a:latin typeface="Arial"/>
              </a:rPr>
              <a:t>Нацпроект «Культура»</a:t>
            </a:r>
            <a:endParaRPr lang="ru-RU" sz="2400" kern="0" dirty="0">
              <a:solidFill>
                <a:srgbClr val="0062AC"/>
              </a:solidFill>
              <a:latin typeface="+mn-lt"/>
              <a:cs typeface="+mn-cs"/>
            </a:endParaRPr>
          </a:p>
        </p:txBody>
      </p:sp>
      <p:sp>
        <p:nvSpPr>
          <p:cNvPr id="20" name="Text Placeholder 2"/>
          <p:cNvSpPr txBox="1">
            <a:spLocks/>
          </p:cNvSpPr>
          <p:nvPr/>
        </p:nvSpPr>
        <p:spPr>
          <a:xfrm>
            <a:off x="1579982" y="714173"/>
            <a:ext cx="6881954" cy="240851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Республика Дагестан принимает участие в реализации всех 3 федеральных проектов</a:t>
            </a:r>
            <a:endParaRPr kumimoji="0" lang="id-ID" sz="1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76" name="Группа 75"/>
          <p:cNvGrpSpPr/>
          <p:nvPr/>
        </p:nvGrpSpPr>
        <p:grpSpPr>
          <a:xfrm>
            <a:off x="6203321" y="5853814"/>
            <a:ext cx="2298246" cy="492155"/>
            <a:chOff x="1192272" y="5767684"/>
            <a:chExt cx="2298246" cy="492155"/>
          </a:xfrm>
        </p:grpSpPr>
        <p:grpSp>
          <p:nvGrpSpPr>
            <p:cNvPr id="71" name="Группа 70"/>
            <p:cNvGrpSpPr/>
            <p:nvPr/>
          </p:nvGrpSpPr>
          <p:grpSpPr>
            <a:xfrm>
              <a:off x="1413931" y="5767684"/>
              <a:ext cx="2076587" cy="492155"/>
              <a:chOff x="2995410" y="1962254"/>
              <a:chExt cx="2076587" cy="492155"/>
            </a:xfrm>
          </p:grpSpPr>
          <p:sp>
            <p:nvSpPr>
              <p:cNvPr id="72" name="TextBox 71"/>
              <p:cNvSpPr txBox="1"/>
              <p:nvPr/>
            </p:nvSpPr>
            <p:spPr>
              <a:xfrm>
                <a:off x="4035162" y="1962254"/>
                <a:ext cx="1036835" cy="477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500" b="1" spc="-100" dirty="0">
                    <a:solidFill>
                      <a:schemeClr val="accent1"/>
                    </a:solidFill>
                  </a:rPr>
                  <a:t>100%</a:t>
                </a:r>
                <a:endParaRPr lang="id-ID" sz="2500" b="1" spc="-100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73" name="TextBox 72"/>
              <p:cNvSpPr txBox="1"/>
              <p:nvPr/>
            </p:nvSpPr>
            <p:spPr>
              <a:xfrm>
                <a:off x="2995410" y="2069624"/>
                <a:ext cx="1346091" cy="3847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65000"/>
                  </a:lnSpc>
                </a:pPr>
                <a:r>
                  <a:rPr lang="ru-RU" sz="14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Техническая </a:t>
                </a:r>
              </a:p>
              <a:p>
                <a:pPr>
                  <a:lnSpc>
                    <a:spcPct val="65000"/>
                  </a:lnSpc>
                </a:pPr>
                <a:r>
                  <a:rPr lang="ru-RU" sz="14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готовность</a:t>
                </a:r>
                <a:endParaRPr lang="id-ID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75" name="Google Shape;1314;p54"/>
            <p:cNvSpPr/>
            <p:nvPr/>
          </p:nvSpPr>
          <p:spPr>
            <a:xfrm>
              <a:off x="1192272" y="5855826"/>
              <a:ext cx="288000" cy="2880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0"/>
                  </a:moveTo>
                  <a:cubicBezTo>
                    <a:pt x="26763" y="0"/>
                    <a:pt x="0" y="26666"/>
                    <a:pt x="0" y="60000"/>
                  </a:cubicBezTo>
                  <a:cubicBezTo>
                    <a:pt x="0" y="93236"/>
                    <a:pt x="26763" y="120000"/>
                    <a:pt x="60000" y="120000"/>
                  </a:cubicBezTo>
                  <a:cubicBezTo>
                    <a:pt x="93236" y="120000"/>
                    <a:pt x="120000" y="93236"/>
                    <a:pt x="120000" y="60000"/>
                  </a:cubicBezTo>
                  <a:cubicBezTo>
                    <a:pt x="120000" y="26666"/>
                    <a:pt x="93236" y="0"/>
                    <a:pt x="60000" y="0"/>
                  </a:cubicBezTo>
                  <a:close/>
                  <a:moveTo>
                    <a:pt x="114299" y="57198"/>
                  </a:moveTo>
                  <a:lnTo>
                    <a:pt x="66570" y="57198"/>
                  </a:lnTo>
                  <a:lnTo>
                    <a:pt x="100386" y="23381"/>
                  </a:lnTo>
                  <a:cubicBezTo>
                    <a:pt x="108502" y="32463"/>
                    <a:pt x="113719" y="44154"/>
                    <a:pt x="114299" y="57198"/>
                  </a:cubicBezTo>
                  <a:close/>
                  <a:moveTo>
                    <a:pt x="60000" y="114492"/>
                  </a:moveTo>
                  <a:cubicBezTo>
                    <a:pt x="30048" y="114492"/>
                    <a:pt x="5507" y="89951"/>
                    <a:pt x="5507" y="60000"/>
                  </a:cubicBezTo>
                  <a:cubicBezTo>
                    <a:pt x="5507" y="29951"/>
                    <a:pt x="30048" y="5410"/>
                    <a:pt x="60000" y="5410"/>
                  </a:cubicBezTo>
                  <a:cubicBezTo>
                    <a:pt x="74202" y="5410"/>
                    <a:pt x="87053" y="10917"/>
                    <a:pt x="96521" y="19613"/>
                  </a:cubicBezTo>
                  <a:lnTo>
                    <a:pt x="58067" y="58067"/>
                  </a:lnTo>
                  <a:cubicBezTo>
                    <a:pt x="57584" y="58647"/>
                    <a:pt x="57294" y="59130"/>
                    <a:pt x="57294" y="60000"/>
                  </a:cubicBezTo>
                  <a:cubicBezTo>
                    <a:pt x="57294" y="61642"/>
                    <a:pt x="58357" y="62705"/>
                    <a:pt x="60000" y="62705"/>
                  </a:cubicBezTo>
                  <a:lnTo>
                    <a:pt x="114299" y="62705"/>
                  </a:lnTo>
                  <a:cubicBezTo>
                    <a:pt x="112946" y="91594"/>
                    <a:pt x="89178" y="114492"/>
                    <a:pt x="60000" y="114492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solidFill>
                <a:schemeClr val="accent5"/>
              </a:solidFill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0" name="Rectangle 2"/>
          <p:cNvSpPr/>
          <p:nvPr/>
        </p:nvSpPr>
        <p:spPr>
          <a:xfrm>
            <a:off x="0" y="126750"/>
            <a:ext cx="9906000" cy="263612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lumMod val="60000"/>
                  <a:lumOff val="40000"/>
                  <a:alpha val="41000"/>
                </a:schemeClr>
              </a:gs>
              <a:gs pos="100000">
                <a:schemeClr val="bg2">
                  <a:lumMod val="50000"/>
                  <a:alpha val="22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51" name="Picture 2" descr="D:\Документы\Мои документы\_ОРГАНИЗАЦИЯ РАБОТЫ\Для сведения\Медиа материалы\Нац проекты\Герб России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4649" y="-11444"/>
            <a:ext cx="498600" cy="540000"/>
          </a:xfrm>
          <a:prstGeom prst="rect">
            <a:avLst/>
          </a:prstGeom>
          <a:noFill/>
        </p:spPr>
      </p:pic>
      <p:pic>
        <p:nvPicPr>
          <p:cNvPr id="54" name="Picture 4" descr="https://xn--80aafjcthgy6bd.xn--p1ai/templates/mun46/images/gerb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67680" y="5355"/>
            <a:ext cx="518834" cy="540000"/>
          </a:xfrm>
          <a:prstGeom prst="rect">
            <a:avLst/>
          </a:prstGeom>
          <a:noFill/>
        </p:spPr>
      </p:pic>
      <p:grpSp>
        <p:nvGrpSpPr>
          <p:cNvPr id="58" name="Группа 57"/>
          <p:cNvGrpSpPr/>
          <p:nvPr/>
        </p:nvGrpSpPr>
        <p:grpSpPr>
          <a:xfrm>
            <a:off x="3888441" y="5863614"/>
            <a:ext cx="2233986" cy="477054"/>
            <a:chOff x="716281" y="6059831"/>
            <a:chExt cx="2233986" cy="477054"/>
          </a:xfrm>
        </p:grpSpPr>
        <p:grpSp>
          <p:nvGrpSpPr>
            <p:cNvPr id="52" name="Группа 51"/>
            <p:cNvGrpSpPr/>
            <p:nvPr/>
          </p:nvGrpSpPr>
          <p:grpSpPr>
            <a:xfrm>
              <a:off x="926976" y="6059831"/>
              <a:ext cx="2023291" cy="477054"/>
              <a:chOff x="3048706" y="1969874"/>
              <a:chExt cx="2023291" cy="477054"/>
            </a:xfrm>
          </p:grpSpPr>
          <p:sp>
            <p:nvSpPr>
              <p:cNvPr id="53" name="TextBox 52"/>
              <p:cNvSpPr txBox="1"/>
              <p:nvPr/>
            </p:nvSpPr>
            <p:spPr>
              <a:xfrm>
                <a:off x="4035162" y="1969874"/>
                <a:ext cx="1036835" cy="477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500" b="1" spc="-100" dirty="0">
                    <a:solidFill>
                      <a:schemeClr val="accent1"/>
                    </a:solidFill>
                  </a:rPr>
                  <a:t>100%</a:t>
                </a:r>
                <a:endParaRPr lang="id-ID" sz="2500" b="1" spc="-100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4" name="TextBox 63"/>
              <p:cNvSpPr txBox="1"/>
              <p:nvPr/>
            </p:nvSpPr>
            <p:spPr>
              <a:xfrm>
                <a:off x="3048706" y="2033070"/>
                <a:ext cx="1346091" cy="3847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65000"/>
                  </a:lnSpc>
                </a:pPr>
                <a:r>
                  <a:rPr lang="ru-RU" sz="14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Кассовое</a:t>
                </a:r>
              </a:p>
              <a:p>
                <a:pPr>
                  <a:lnSpc>
                    <a:spcPct val="65000"/>
                  </a:lnSpc>
                </a:pPr>
                <a:r>
                  <a:rPr lang="ru-RU" sz="14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исполнение</a:t>
                </a:r>
                <a:endParaRPr lang="id-ID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57" name="Rounded Rectangle 10">
              <a:extLst>
                <a:ext uri="{FF2B5EF4-FFF2-40B4-BE49-F238E27FC236}">
                  <a16:creationId xmlns:a16="http://schemas.microsoft.com/office/drawing/2014/main" id="{3430BAE5-FF79-4409-AD32-B1C8A8CD27F0}"/>
                </a:ext>
              </a:extLst>
            </p:cNvPr>
            <p:cNvSpPr/>
            <p:nvPr/>
          </p:nvSpPr>
          <p:spPr>
            <a:xfrm>
              <a:off x="716281" y="6150094"/>
              <a:ext cx="241210" cy="288000"/>
            </a:xfrm>
            <a:custGeom>
              <a:avLst/>
              <a:gdLst/>
              <a:ahLst/>
              <a:cxnLst/>
              <a:rect l="l" t="t" r="r" b="b"/>
              <a:pathLst>
                <a:path w="2448272" h="3240000">
                  <a:moveTo>
                    <a:pt x="1358676" y="2676152"/>
                  </a:moveTo>
                  <a:cubicBezTo>
                    <a:pt x="1327753" y="2676152"/>
                    <a:pt x="1302685" y="2701220"/>
                    <a:pt x="1302685" y="2732143"/>
                  </a:cubicBezTo>
                  <a:lnTo>
                    <a:pt x="1302685" y="2956101"/>
                  </a:lnTo>
                  <a:cubicBezTo>
                    <a:pt x="1302685" y="2987024"/>
                    <a:pt x="1327753" y="3012092"/>
                    <a:pt x="1358676" y="3012092"/>
                  </a:cubicBezTo>
                  <a:lnTo>
                    <a:pt x="1582634" y="3012092"/>
                  </a:lnTo>
                  <a:cubicBezTo>
                    <a:pt x="1613557" y="3012092"/>
                    <a:pt x="1638625" y="2987024"/>
                    <a:pt x="1638625" y="2956101"/>
                  </a:cubicBezTo>
                  <a:lnTo>
                    <a:pt x="1638625" y="2732143"/>
                  </a:lnTo>
                  <a:cubicBezTo>
                    <a:pt x="1638625" y="2701220"/>
                    <a:pt x="1613557" y="2676152"/>
                    <a:pt x="1582634" y="2676152"/>
                  </a:cubicBezTo>
                  <a:close/>
                  <a:moveTo>
                    <a:pt x="837062" y="2676152"/>
                  </a:moveTo>
                  <a:cubicBezTo>
                    <a:pt x="806139" y="2676152"/>
                    <a:pt x="781071" y="2701220"/>
                    <a:pt x="781071" y="2732143"/>
                  </a:cubicBezTo>
                  <a:lnTo>
                    <a:pt x="781071" y="2956101"/>
                  </a:lnTo>
                  <a:cubicBezTo>
                    <a:pt x="781071" y="2987024"/>
                    <a:pt x="806139" y="3012092"/>
                    <a:pt x="837062" y="3012092"/>
                  </a:cubicBezTo>
                  <a:lnTo>
                    <a:pt x="1061020" y="3012092"/>
                  </a:lnTo>
                  <a:cubicBezTo>
                    <a:pt x="1091943" y="3012092"/>
                    <a:pt x="1117011" y="2987024"/>
                    <a:pt x="1117011" y="2956101"/>
                  </a:cubicBezTo>
                  <a:lnTo>
                    <a:pt x="1117011" y="2732143"/>
                  </a:lnTo>
                  <a:cubicBezTo>
                    <a:pt x="1117011" y="2701220"/>
                    <a:pt x="1091943" y="2676152"/>
                    <a:pt x="1061020" y="2676152"/>
                  </a:cubicBezTo>
                  <a:close/>
                  <a:moveTo>
                    <a:pt x="315448" y="2676152"/>
                  </a:moveTo>
                  <a:cubicBezTo>
                    <a:pt x="284525" y="2676152"/>
                    <a:pt x="259457" y="2701220"/>
                    <a:pt x="259457" y="2732143"/>
                  </a:cubicBezTo>
                  <a:lnTo>
                    <a:pt x="259457" y="2956101"/>
                  </a:lnTo>
                  <a:cubicBezTo>
                    <a:pt x="259457" y="2987024"/>
                    <a:pt x="284525" y="3012092"/>
                    <a:pt x="315448" y="3012092"/>
                  </a:cubicBezTo>
                  <a:lnTo>
                    <a:pt x="539406" y="3012092"/>
                  </a:lnTo>
                  <a:cubicBezTo>
                    <a:pt x="570329" y="3012092"/>
                    <a:pt x="595397" y="2987024"/>
                    <a:pt x="595397" y="2956101"/>
                  </a:cubicBezTo>
                  <a:lnTo>
                    <a:pt x="595397" y="2732143"/>
                  </a:lnTo>
                  <a:cubicBezTo>
                    <a:pt x="595397" y="2701220"/>
                    <a:pt x="570329" y="2676152"/>
                    <a:pt x="539406" y="2676152"/>
                  </a:cubicBezTo>
                  <a:close/>
                  <a:moveTo>
                    <a:pt x="1880291" y="2179832"/>
                  </a:moveTo>
                  <a:cubicBezTo>
                    <a:pt x="1849368" y="2179832"/>
                    <a:pt x="1824300" y="2204900"/>
                    <a:pt x="1824300" y="2235823"/>
                  </a:cubicBezTo>
                  <a:lnTo>
                    <a:pt x="1824300" y="2956101"/>
                  </a:lnTo>
                  <a:cubicBezTo>
                    <a:pt x="1824300" y="2987024"/>
                    <a:pt x="1849368" y="3012092"/>
                    <a:pt x="1880291" y="3012092"/>
                  </a:cubicBezTo>
                  <a:lnTo>
                    <a:pt x="2104249" y="3012092"/>
                  </a:lnTo>
                  <a:cubicBezTo>
                    <a:pt x="2135172" y="3012092"/>
                    <a:pt x="2160240" y="2987024"/>
                    <a:pt x="2160240" y="2956101"/>
                  </a:cubicBezTo>
                  <a:lnTo>
                    <a:pt x="2160240" y="2235823"/>
                  </a:lnTo>
                  <a:cubicBezTo>
                    <a:pt x="2160240" y="2204900"/>
                    <a:pt x="2135172" y="2179832"/>
                    <a:pt x="2104249" y="2179832"/>
                  </a:cubicBezTo>
                  <a:close/>
                  <a:moveTo>
                    <a:pt x="1358676" y="2179832"/>
                  </a:moveTo>
                  <a:cubicBezTo>
                    <a:pt x="1327753" y="2179832"/>
                    <a:pt x="1302685" y="2204900"/>
                    <a:pt x="1302685" y="2235823"/>
                  </a:cubicBezTo>
                  <a:lnTo>
                    <a:pt x="1302685" y="2459781"/>
                  </a:lnTo>
                  <a:cubicBezTo>
                    <a:pt x="1302685" y="2490704"/>
                    <a:pt x="1327753" y="2515772"/>
                    <a:pt x="1358676" y="2515772"/>
                  </a:cubicBezTo>
                  <a:lnTo>
                    <a:pt x="1582634" y="2515772"/>
                  </a:lnTo>
                  <a:cubicBezTo>
                    <a:pt x="1613557" y="2515772"/>
                    <a:pt x="1638625" y="2490704"/>
                    <a:pt x="1638625" y="2459781"/>
                  </a:cubicBezTo>
                  <a:lnTo>
                    <a:pt x="1638625" y="2235823"/>
                  </a:lnTo>
                  <a:cubicBezTo>
                    <a:pt x="1638625" y="2204900"/>
                    <a:pt x="1613557" y="2179832"/>
                    <a:pt x="1582634" y="2179832"/>
                  </a:cubicBezTo>
                  <a:close/>
                  <a:moveTo>
                    <a:pt x="837062" y="2179832"/>
                  </a:moveTo>
                  <a:cubicBezTo>
                    <a:pt x="806139" y="2179832"/>
                    <a:pt x="781071" y="2204900"/>
                    <a:pt x="781071" y="2235823"/>
                  </a:cubicBezTo>
                  <a:lnTo>
                    <a:pt x="781071" y="2459781"/>
                  </a:lnTo>
                  <a:cubicBezTo>
                    <a:pt x="781071" y="2490704"/>
                    <a:pt x="806139" y="2515772"/>
                    <a:pt x="837062" y="2515772"/>
                  </a:cubicBezTo>
                  <a:lnTo>
                    <a:pt x="1061020" y="2515772"/>
                  </a:lnTo>
                  <a:cubicBezTo>
                    <a:pt x="1091943" y="2515772"/>
                    <a:pt x="1117011" y="2490704"/>
                    <a:pt x="1117011" y="2459781"/>
                  </a:cubicBezTo>
                  <a:lnTo>
                    <a:pt x="1117011" y="2235823"/>
                  </a:lnTo>
                  <a:cubicBezTo>
                    <a:pt x="1117011" y="2204900"/>
                    <a:pt x="1091943" y="2179832"/>
                    <a:pt x="1061020" y="2179832"/>
                  </a:cubicBezTo>
                  <a:close/>
                  <a:moveTo>
                    <a:pt x="315448" y="2179832"/>
                  </a:moveTo>
                  <a:cubicBezTo>
                    <a:pt x="284525" y="2179832"/>
                    <a:pt x="259457" y="2204900"/>
                    <a:pt x="259457" y="2235823"/>
                  </a:cubicBezTo>
                  <a:lnTo>
                    <a:pt x="259457" y="2459781"/>
                  </a:lnTo>
                  <a:cubicBezTo>
                    <a:pt x="259457" y="2490704"/>
                    <a:pt x="284525" y="2515772"/>
                    <a:pt x="315448" y="2515772"/>
                  </a:cubicBezTo>
                  <a:lnTo>
                    <a:pt x="539406" y="2515772"/>
                  </a:lnTo>
                  <a:cubicBezTo>
                    <a:pt x="570329" y="2515772"/>
                    <a:pt x="595397" y="2490704"/>
                    <a:pt x="595397" y="2459781"/>
                  </a:cubicBezTo>
                  <a:lnTo>
                    <a:pt x="595397" y="2235823"/>
                  </a:lnTo>
                  <a:cubicBezTo>
                    <a:pt x="595397" y="2204900"/>
                    <a:pt x="570329" y="2179832"/>
                    <a:pt x="539406" y="2179832"/>
                  </a:cubicBezTo>
                  <a:close/>
                  <a:moveTo>
                    <a:pt x="1880291" y="1683512"/>
                  </a:moveTo>
                  <a:cubicBezTo>
                    <a:pt x="1849368" y="1683512"/>
                    <a:pt x="1824300" y="1708580"/>
                    <a:pt x="1824300" y="1739503"/>
                  </a:cubicBezTo>
                  <a:lnTo>
                    <a:pt x="1824300" y="1963461"/>
                  </a:lnTo>
                  <a:cubicBezTo>
                    <a:pt x="1824300" y="1994384"/>
                    <a:pt x="1849368" y="2019452"/>
                    <a:pt x="1880291" y="2019452"/>
                  </a:cubicBezTo>
                  <a:lnTo>
                    <a:pt x="2104249" y="2019452"/>
                  </a:lnTo>
                  <a:cubicBezTo>
                    <a:pt x="2135172" y="2019452"/>
                    <a:pt x="2160240" y="1994384"/>
                    <a:pt x="2160240" y="1963461"/>
                  </a:cubicBezTo>
                  <a:lnTo>
                    <a:pt x="2160240" y="1739503"/>
                  </a:lnTo>
                  <a:cubicBezTo>
                    <a:pt x="2160240" y="1708580"/>
                    <a:pt x="2135172" y="1683512"/>
                    <a:pt x="2104249" y="1683512"/>
                  </a:cubicBezTo>
                  <a:close/>
                  <a:moveTo>
                    <a:pt x="1358676" y="1683512"/>
                  </a:moveTo>
                  <a:cubicBezTo>
                    <a:pt x="1327753" y="1683512"/>
                    <a:pt x="1302685" y="1708580"/>
                    <a:pt x="1302685" y="1739503"/>
                  </a:cubicBezTo>
                  <a:lnTo>
                    <a:pt x="1302685" y="1963461"/>
                  </a:lnTo>
                  <a:cubicBezTo>
                    <a:pt x="1302685" y="1994384"/>
                    <a:pt x="1327753" y="2019452"/>
                    <a:pt x="1358676" y="2019452"/>
                  </a:cubicBezTo>
                  <a:lnTo>
                    <a:pt x="1582634" y="2019452"/>
                  </a:lnTo>
                  <a:cubicBezTo>
                    <a:pt x="1613557" y="2019452"/>
                    <a:pt x="1638625" y="1994384"/>
                    <a:pt x="1638625" y="1963461"/>
                  </a:cubicBezTo>
                  <a:lnTo>
                    <a:pt x="1638625" y="1739503"/>
                  </a:lnTo>
                  <a:cubicBezTo>
                    <a:pt x="1638625" y="1708580"/>
                    <a:pt x="1613557" y="1683512"/>
                    <a:pt x="1582634" y="1683512"/>
                  </a:cubicBezTo>
                  <a:close/>
                  <a:moveTo>
                    <a:pt x="837062" y="1683512"/>
                  </a:moveTo>
                  <a:cubicBezTo>
                    <a:pt x="806139" y="1683512"/>
                    <a:pt x="781071" y="1708580"/>
                    <a:pt x="781071" y="1739503"/>
                  </a:cubicBezTo>
                  <a:lnTo>
                    <a:pt x="781071" y="1963461"/>
                  </a:lnTo>
                  <a:cubicBezTo>
                    <a:pt x="781071" y="1994384"/>
                    <a:pt x="806139" y="2019452"/>
                    <a:pt x="837062" y="2019452"/>
                  </a:cubicBezTo>
                  <a:lnTo>
                    <a:pt x="1061020" y="2019452"/>
                  </a:lnTo>
                  <a:cubicBezTo>
                    <a:pt x="1091943" y="2019452"/>
                    <a:pt x="1117011" y="1994384"/>
                    <a:pt x="1117011" y="1963461"/>
                  </a:cubicBezTo>
                  <a:lnTo>
                    <a:pt x="1117011" y="1739503"/>
                  </a:lnTo>
                  <a:cubicBezTo>
                    <a:pt x="1117011" y="1708580"/>
                    <a:pt x="1091943" y="1683512"/>
                    <a:pt x="1061020" y="1683512"/>
                  </a:cubicBezTo>
                  <a:close/>
                  <a:moveTo>
                    <a:pt x="315448" y="1683512"/>
                  </a:moveTo>
                  <a:cubicBezTo>
                    <a:pt x="284525" y="1683512"/>
                    <a:pt x="259457" y="1708580"/>
                    <a:pt x="259457" y="1739503"/>
                  </a:cubicBezTo>
                  <a:lnTo>
                    <a:pt x="259457" y="1963461"/>
                  </a:lnTo>
                  <a:cubicBezTo>
                    <a:pt x="259457" y="1994384"/>
                    <a:pt x="284525" y="2019452"/>
                    <a:pt x="315448" y="2019452"/>
                  </a:cubicBezTo>
                  <a:lnTo>
                    <a:pt x="539406" y="2019452"/>
                  </a:lnTo>
                  <a:cubicBezTo>
                    <a:pt x="570329" y="2019452"/>
                    <a:pt x="595397" y="1994384"/>
                    <a:pt x="595397" y="1963461"/>
                  </a:cubicBezTo>
                  <a:lnTo>
                    <a:pt x="595397" y="1739503"/>
                  </a:lnTo>
                  <a:cubicBezTo>
                    <a:pt x="595397" y="1708580"/>
                    <a:pt x="570329" y="1683512"/>
                    <a:pt x="539406" y="1683512"/>
                  </a:cubicBezTo>
                  <a:close/>
                  <a:moveTo>
                    <a:pt x="1880291" y="1187192"/>
                  </a:moveTo>
                  <a:cubicBezTo>
                    <a:pt x="1849368" y="1187192"/>
                    <a:pt x="1824300" y="1212260"/>
                    <a:pt x="1824300" y="1243183"/>
                  </a:cubicBezTo>
                  <a:lnTo>
                    <a:pt x="1824300" y="1467141"/>
                  </a:lnTo>
                  <a:cubicBezTo>
                    <a:pt x="1824300" y="1498064"/>
                    <a:pt x="1849368" y="1523132"/>
                    <a:pt x="1880291" y="1523132"/>
                  </a:cubicBezTo>
                  <a:lnTo>
                    <a:pt x="2104249" y="1523132"/>
                  </a:lnTo>
                  <a:cubicBezTo>
                    <a:pt x="2135172" y="1523132"/>
                    <a:pt x="2160240" y="1498064"/>
                    <a:pt x="2160240" y="1467141"/>
                  </a:cubicBezTo>
                  <a:lnTo>
                    <a:pt x="2160240" y="1243183"/>
                  </a:lnTo>
                  <a:cubicBezTo>
                    <a:pt x="2160240" y="1212260"/>
                    <a:pt x="2135172" y="1187192"/>
                    <a:pt x="2104249" y="1187192"/>
                  </a:cubicBezTo>
                  <a:close/>
                  <a:moveTo>
                    <a:pt x="1358676" y="1187192"/>
                  </a:moveTo>
                  <a:cubicBezTo>
                    <a:pt x="1327753" y="1187192"/>
                    <a:pt x="1302685" y="1212260"/>
                    <a:pt x="1302685" y="1243183"/>
                  </a:cubicBezTo>
                  <a:lnTo>
                    <a:pt x="1302685" y="1467141"/>
                  </a:lnTo>
                  <a:cubicBezTo>
                    <a:pt x="1302685" y="1498064"/>
                    <a:pt x="1327753" y="1523132"/>
                    <a:pt x="1358676" y="1523132"/>
                  </a:cubicBezTo>
                  <a:lnTo>
                    <a:pt x="1582634" y="1523132"/>
                  </a:lnTo>
                  <a:cubicBezTo>
                    <a:pt x="1613557" y="1523132"/>
                    <a:pt x="1638625" y="1498064"/>
                    <a:pt x="1638625" y="1467141"/>
                  </a:cubicBezTo>
                  <a:lnTo>
                    <a:pt x="1638625" y="1243183"/>
                  </a:lnTo>
                  <a:cubicBezTo>
                    <a:pt x="1638625" y="1212260"/>
                    <a:pt x="1613557" y="1187192"/>
                    <a:pt x="1582634" y="1187192"/>
                  </a:cubicBezTo>
                  <a:close/>
                  <a:moveTo>
                    <a:pt x="837062" y="1187192"/>
                  </a:moveTo>
                  <a:cubicBezTo>
                    <a:pt x="806139" y="1187192"/>
                    <a:pt x="781071" y="1212260"/>
                    <a:pt x="781071" y="1243183"/>
                  </a:cubicBezTo>
                  <a:lnTo>
                    <a:pt x="781071" y="1467141"/>
                  </a:lnTo>
                  <a:cubicBezTo>
                    <a:pt x="781071" y="1498064"/>
                    <a:pt x="806139" y="1523132"/>
                    <a:pt x="837062" y="1523132"/>
                  </a:cubicBezTo>
                  <a:lnTo>
                    <a:pt x="1061020" y="1523132"/>
                  </a:lnTo>
                  <a:cubicBezTo>
                    <a:pt x="1091943" y="1523132"/>
                    <a:pt x="1117011" y="1498064"/>
                    <a:pt x="1117011" y="1467141"/>
                  </a:cubicBezTo>
                  <a:lnTo>
                    <a:pt x="1117011" y="1243183"/>
                  </a:lnTo>
                  <a:cubicBezTo>
                    <a:pt x="1117011" y="1212260"/>
                    <a:pt x="1091943" y="1187192"/>
                    <a:pt x="1061020" y="1187192"/>
                  </a:cubicBezTo>
                  <a:close/>
                  <a:moveTo>
                    <a:pt x="315448" y="1187192"/>
                  </a:moveTo>
                  <a:cubicBezTo>
                    <a:pt x="284525" y="1187192"/>
                    <a:pt x="259457" y="1212260"/>
                    <a:pt x="259457" y="1243183"/>
                  </a:cubicBezTo>
                  <a:lnTo>
                    <a:pt x="259457" y="1467141"/>
                  </a:lnTo>
                  <a:cubicBezTo>
                    <a:pt x="259457" y="1498064"/>
                    <a:pt x="284525" y="1523132"/>
                    <a:pt x="315448" y="1523132"/>
                  </a:cubicBezTo>
                  <a:lnTo>
                    <a:pt x="539406" y="1523132"/>
                  </a:lnTo>
                  <a:cubicBezTo>
                    <a:pt x="570329" y="1523132"/>
                    <a:pt x="595397" y="1498064"/>
                    <a:pt x="595397" y="1467141"/>
                  </a:cubicBezTo>
                  <a:lnTo>
                    <a:pt x="595397" y="1243183"/>
                  </a:lnTo>
                  <a:cubicBezTo>
                    <a:pt x="595397" y="1212260"/>
                    <a:pt x="570329" y="1187192"/>
                    <a:pt x="539406" y="1187192"/>
                  </a:cubicBezTo>
                  <a:close/>
                  <a:moveTo>
                    <a:pt x="348041" y="163575"/>
                  </a:moveTo>
                  <a:cubicBezTo>
                    <a:pt x="275130" y="163575"/>
                    <a:pt x="216024" y="222681"/>
                    <a:pt x="216024" y="295592"/>
                  </a:cubicBezTo>
                  <a:lnTo>
                    <a:pt x="216024" y="823646"/>
                  </a:lnTo>
                  <a:cubicBezTo>
                    <a:pt x="216024" y="896557"/>
                    <a:pt x="275130" y="955663"/>
                    <a:pt x="348041" y="955663"/>
                  </a:cubicBezTo>
                  <a:lnTo>
                    <a:pt x="2100231" y="955663"/>
                  </a:lnTo>
                  <a:cubicBezTo>
                    <a:pt x="2173142" y="955663"/>
                    <a:pt x="2232248" y="896557"/>
                    <a:pt x="2232248" y="823646"/>
                  </a:cubicBezTo>
                  <a:lnTo>
                    <a:pt x="2232248" y="295592"/>
                  </a:lnTo>
                  <a:cubicBezTo>
                    <a:pt x="2232248" y="222681"/>
                    <a:pt x="2173142" y="163575"/>
                    <a:pt x="2100231" y="163575"/>
                  </a:cubicBezTo>
                  <a:close/>
                  <a:moveTo>
                    <a:pt x="265172" y="0"/>
                  </a:moveTo>
                  <a:lnTo>
                    <a:pt x="2183100" y="0"/>
                  </a:lnTo>
                  <a:cubicBezTo>
                    <a:pt x="2329550" y="0"/>
                    <a:pt x="2448272" y="118722"/>
                    <a:pt x="2448272" y="265172"/>
                  </a:cubicBezTo>
                  <a:lnTo>
                    <a:pt x="2448272" y="2974828"/>
                  </a:lnTo>
                  <a:cubicBezTo>
                    <a:pt x="2448272" y="3121278"/>
                    <a:pt x="2329550" y="3240000"/>
                    <a:pt x="2183100" y="3240000"/>
                  </a:cubicBezTo>
                  <a:lnTo>
                    <a:pt x="265172" y="3240000"/>
                  </a:lnTo>
                  <a:cubicBezTo>
                    <a:pt x="118722" y="3240000"/>
                    <a:pt x="0" y="3121278"/>
                    <a:pt x="0" y="2974828"/>
                  </a:cubicBezTo>
                  <a:lnTo>
                    <a:pt x="0" y="265172"/>
                  </a:lnTo>
                  <a:cubicBezTo>
                    <a:pt x="0" y="118722"/>
                    <a:pt x="118722" y="0"/>
                    <a:pt x="26517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143139" y="1636245"/>
            <a:ext cx="2424015" cy="340519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План: 9,97</a:t>
            </a:r>
            <a:endParaRPr lang="id-ID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43139" y="1976764"/>
            <a:ext cx="2432255" cy="374571"/>
          </a:xfrm>
          <a:prstGeom prst="round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Факт: 9,97</a:t>
            </a:r>
            <a:endParaRPr lang="id-ID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618205" y="1636245"/>
            <a:ext cx="11412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r>
              <a:rPr lang="id-ID" sz="24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126255" y="1107038"/>
            <a:ext cx="4329432" cy="491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b="1" dirty="0">
                <a:ln w="6350">
                  <a:solidFill>
                    <a:schemeClr val="bg1"/>
                  </a:solidFill>
                </a:ln>
                <a:solidFill>
                  <a:schemeClr val="accent5"/>
                </a:solidFill>
              </a:rPr>
              <a:t>Увеличение на 15 % числа посещений </a:t>
            </a:r>
          </a:p>
          <a:p>
            <a:pPr>
              <a:lnSpc>
                <a:spcPct val="80000"/>
              </a:lnSpc>
            </a:pPr>
            <a:r>
              <a:rPr lang="ru-RU" sz="1600" b="1" dirty="0">
                <a:ln w="6350">
                  <a:solidFill>
                    <a:schemeClr val="bg1"/>
                  </a:solidFill>
                </a:ln>
                <a:solidFill>
                  <a:schemeClr val="accent5"/>
                </a:solidFill>
              </a:rPr>
              <a:t>организаций культуры (посещений), млн 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143139" y="4572641"/>
            <a:ext cx="2325751" cy="340519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План: 6</a:t>
            </a:r>
            <a:endParaRPr lang="id-ID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55761" y="4907104"/>
            <a:ext cx="2320289" cy="374571"/>
          </a:xfrm>
          <a:prstGeom prst="round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Факт: 6</a:t>
            </a:r>
            <a:endParaRPr lang="id-ID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664845" y="4600205"/>
            <a:ext cx="1303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r>
              <a:rPr lang="id-ID" sz="24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id-ID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1278" y="3963243"/>
            <a:ext cx="4136576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ru-RU" sz="1600" b="1" dirty="0">
                <a:ln w="6350">
                  <a:solidFill>
                    <a:schemeClr val="bg1"/>
                  </a:solidFill>
                </a:ln>
                <a:solidFill>
                  <a:schemeClr val="accent5"/>
                </a:solidFill>
              </a:rPr>
              <a:t>Количество созданных и капитально </a:t>
            </a:r>
          </a:p>
          <a:p>
            <a:pPr>
              <a:lnSpc>
                <a:spcPct val="70000"/>
              </a:lnSpc>
            </a:pPr>
            <a:r>
              <a:rPr lang="ru-RU" sz="1600" b="1" dirty="0">
                <a:ln w="6350">
                  <a:solidFill>
                    <a:schemeClr val="bg1"/>
                  </a:solidFill>
                </a:ln>
                <a:solidFill>
                  <a:schemeClr val="accent5"/>
                </a:solidFill>
              </a:rPr>
              <a:t>отремонтированных объектов культуры (ед.)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143302" y="2974814"/>
            <a:ext cx="2424015" cy="340519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План: 211</a:t>
            </a:r>
            <a:endParaRPr lang="id-ID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26255" y="3298592"/>
            <a:ext cx="2451304" cy="374571"/>
          </a:xfrm>
          <a:prstGeom prst="round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Факт: 211</a:t>
            </a:r>
            <a:endParaRPr lang="id-ID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577559" y="2974814"/>
            <a:ext cx="13390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r>
              <a:rPr lang="id-ID" sz="24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id-ID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1278" y="2460337"/>
            <a:ext cx="4311348" cy="491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b="1" dirty="0">
                <a:ln w="6350">
                  <a:solidFill>
                    <a:schemeClr val="bg1"/>
                  </a:solidFill>
                </a:ln>
                <a:solidFill>
                  <a:schemeClr val="accent5"/>
                </a:solidFill>
              </a:rPr>
              <a:t>Количество волонтеров, вовлеченных </a:t>
            </a:r>
          </a:p>
          <a:p>
            <a:pPr>
              <a:lnSpc>
                <a:spcPct val="80000"/>
              </a:lnSpc>
            </a:pPr>
            <a:r>
              <a:rPr lang="ru-RU" sz="1600" b="1" dirty="0">
                <a:ln w="6350">
                  <a:solidFill>
                    <a:schemeClr val="bg1"/>
                  </a:solidFill>
                </a:ln>
                <a:solidFill>
                  <a:schemeClr val="accent5"/>
                </a:solidFill>
              </a:rPr>
              <a:t>в программу «Волонтеры культуры» (чел.) 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678432" y="6030174"/>
            <a:ext cx="2221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7881F"/>
                </a:solidFill>
              </a:rPr>
              <a:t>₽ </a:t>
            </a:r>
            <a:r>
              <a:rPr lang="ru-RU" b="1" dirty="0">
                <a:solidFill>
                  <a:schemeClr val="accent5"/>
                </a:solidFill>
              </a:rPr>
              <a:t>186,25 млн </a:t>
            </a:r>
            <a:endParaRPr lang="id-ID" b="1" dirty="0">
              <a:solidFill>
                <a:schemeClr val="accent5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687958" y="5835618"/>
            <a:ext cx="20714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Бюджет проекта</a:t>
            </a:r>
            <a:endParaRPr lang="id-ID" sz="1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7" name="Google Shape;996;p45"/>
          <p:cNvSpPr/>
          <p:nvPr/>
        </p:nvSpPr>
        <p:spPr>
          <a:xfrm>
            <a:off x="1326197" y="591787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24541" y="55163"/>
                </a:moveTo>
                <a:lnTo>
                  <a:pt x="19033" y="55163"/>
                </a:lnTo>
                <a:cubicBezTo>
                  <a:pt x="17487" y="55163"/>
                  <a:pt x="16328" y="56217"/>
                  <a:pt x="16328" y="57845"/>
                </a:cubicBezTo>
                <a:cubicBezTo>
                  <a:pt x="16328" y="59473"/>
                  <a:pt x="17487" y="60526"/>
                  <a:pt x="19033" y="60526"/>
                </a:cubicBezTo>
                <a:lnTo>
                  <a:pt x="24541" y="60526"/>
                </a:lnTo>
                <a:cubicBezTo>
                  <a:pt x="26183" y="60526"/>
                  <a:pt x="27246" y="59473"/>
                  <a:pt x="27246" y="57845"/>
                </a:cubicBezTo>
                <a:cubicBezTo>
                  <a:pt x="27246" y="56217"/>
                  <a:pt x="26183" y="55163"/>
                  <a:pt x="24541" y="55163"/>
                </a:cubicBezTo>
                <a:close/>
                <a:moveTo>
                  <a:pt x="40869" y="103814"/>
                </a:moveTo>
                <a:lnTo>
                  <a:pt x="35458" y="103814"/>
                </a:lnTo>
                <a:cubicBezTo>
                  <a:pt x="33816" y="103814"/>
                  <a:pt x="32753" y="104868"/>
                  <a:pt x="32753" y="106496"/>
                </a:cubicBezTo>
                <a:cubicBezTo>
                  <a:pt x="32753" y="108124"/>
                  <a:pt x="33816" y="109177"/>
                  <a:pt x="35458" y="109177"/>
                </a:cubicBezTo>
                <a:lnTo>
                  <a:pt x="40869" y="109177"/>
                </a:lnTo>
                <a:cubicBezTo>
                  <a:pt x="42512" y="109177"/>
                  <a:pt x="43574" y="108124"/>
                  <a:pt x="43574" y="106496"/>
                </a:cubicBezTo>
                <a:cubicBezTo>
                  <a:pt x="43574" y="104868"/>
                  <a:pt x="42512" y="103814"/>
                  <a:pt x="40869" y="103814"/>
                </a:cubicBezTo>
                <a:close/>
                <a:moveTo>
                  <a:pt x="24541" y="103814"/>
                </a:moveTo>
                <a:lnTo>
                  <a:pt x="19033" y="103814"/>
                </a:lnTo>
                <a:cubicBezTo>
                  <a:pt x="17487" y="103814"/>
                  <a:pt x="16328" y="104868"/>
                  <a:pt x="16328" y="106496"/>
                </a:cubicBezTo>
                <a:cubicBezTo>
                  <a:pt x="16328" y="108124"/>
                  <a:pt x="17487" y="109177"/>
                  <a:pt x="19033" y="109177"/>
                </a:cubicBezTo>
                <a:lnTo>
                  <a:pt x="24541" y="109177"/>
                </a:lnTo>
                <a:cubicBezTo>
                  <a:pt x="26183" y="109177"/>
                  <a:pt x="27246" y="108124"/>
                  <a:pt x="27246" y="106496"/>
                </a:cubicBezTo>
                <a:cubicBezTo>
                  <a:pt x="27246" y="104868"/>
                  <a:pt x="26183" y="103814"/>
                  <a:pt x="24541" y="103814"/>
                </a:cubicBezTo>
                <a:close/>
                <a:moveTo>
                  <a:pt x="84541" y="60526"/>
                </a:moveTo>
                <a:lnTo>
                  <a:pt x="89951" y="60526"/>
                </a:lnTo>
                <a:cubicBezTo>
                  <a:pt x="91594" y="60526"/>
                  <a:pt x="92657" y="59473"/>
                  <a:pt x="92657" y="57845"/>
                </a:cubicBezTo>
                <a:cubicBezTo>
                  <a:pt x="92657" y="56217"/>
                  <a:pt x="91594" y="55163"/>
                  <a:pt x="89951" y="55163"/>
                </a:cubicBezTo>
                <a:lnTo>
                  <a:pt x="84541" y="55163"/>
                </a:lnTo>
                <a:cubicBezTo>
                  <a:pt x="82898" y="55163"/>
                  <a:pt x="81835" y="56217"/>
                  <a:pt x="81835" y="57845"/>
                </a:cubicBezTo>
                <a:cubicBezTo>
                  <a:pt x="81835" y="59473"/>
                  <a:pt x="82898" y="60526"/>
                  <a:pt x="84541" y="60526"/>
                </a:cubicBezTo>
                <a:close/>
                <a:moveTo>
                  <a:pt x="89951" y="103814"/>
                </a:moveTo>
                <a:lnTo>
                  <a:pt x="84541" y="103814"/>
                </a:lnTo>
                <a:cubicBezTo>
                  <a:pt x="82898" y="103814"/>
                  <a:pt x="81835" y="104868"/>
                  <a:pt x="81835" y="106496"/>
                </a:cubicBezTo>
                <a:cubicBezTo>
                  <a:pt x="81835" y="108124"/>
                  <a:pt x="82898" y="109177"/>
                  <a:pt x="84541" y="109177"/>
                </a:cubicBezTo>
                <a:lnTo>
                  <a:pt x="89951" y="109177"/>
                </a:lnTo>
                <a:cubicBezTo>
                  <a:pt x="91594" y="109177"/>
                  <a:pt x="92657" y="108124"/>
                  <a:pt x="92657" y="106496"/>
                </a:cubicBezTo>
                <a:cubicBezTo>
                  <a:pt x="92657" y="104868"/>
                  <a:pt x="91594" y="103814"/>
                  <a:pt x="89951" y="103814"/>
                </a:cubicBezTo>
                <a:close/>
                <a:moveTo>
                  <a:pt x="95458" y="79489"/>
                </a:moveTo>
                <a:cubicBezTo>
                  <a:pt x="93816" y="79489"/>
                  <a:pt x="92657" y="80542"/>
                  <a:pt x="92657" y="82170"/>
                </a:cubicBezTo>
                <a:cubicBezTo>
                  <a:pt x="92657" y="83798"/>
                  <a:pt x="93816" y="84852"/>
                  <a:pt x="95458" y="84852"/>
                </a:cubicBezTo>
                <a:cubicBezTo>
                  <a:pt x="97101" y="84852"/>
                  <a:pt x="98164" y="83798"/>
                  <a:pt x="98164" y="82170"/>
                </a:cubicBezTo>
                <a:cubicBezTo>
                  <a:pt x="98164" y="80542"/>
                  <a:pt x="97101" y="79489"/>
                  <a:pt x="95458" y="79489"/>
                </a:cubicBezTo>
                <a:close/>
                <a:moveTo>
                  <a:pt x="40869" y="55163"/>
                </a:moveTo>
                <a:lnTo>
                  <a:pt x="35458" y="55163"/>
                </a:lnTo>
                <a:cubicBezTo>
                  <a:pt x="33816" y="55163"/>
                  <a:pt x="32753" y="56217"/>
                  <a:pt x="32753" y="57845"/>
                </a:cubicBezTo>
                <a:cubicBezTo>
                  <a:pt x="32753" y="59473"/>
                  <a:pt x="33816" y="60526"/>
                  <a:pt x="35458" y="60526"/>
                </a:cubicBezTo>
                <a:lnTo>
                  <a:pt x="40869" y="60526"/>
                </a:lnTo>
                <a:cubicBezTo>
                  <a:pt x="42512" y="60526"/>
                  <a:pt x="43574" y="59473"/>
                  <a:pt x="43574" y="57845"/>
                </a:cubicBezTo>
                <a:cubicBezTo>
                  <a:pt x="43574" y="56217"/>
                  <a:pt x="42512" y="55163"/>
                  <a:pt x="40869" y="55163"/>
                </a:cubicBezTo>
                <a:close/>
                <a:moveTo>
                  <a:pt x="73623" y="55163"/>
                </a:moveTo>
                <a:lnTo>
                  <a:pt x="68115" y="55163"/>
                </a:lnTo>
                <a:cubicBezTo>
                  <a:pt x="66570" y="55163"/>
                  <a:pt x="65410" y="56217"/>
                  <a:pt x="65410" y="57845"/>
                </a:cubicBezTo>
                <a:cubicBezTo>
                  <a:pt x="65410" y="59473"/>
                  <a:pt x="66570" y="60526"/>
                  <a:pt x="68115" y="60526"/>
                </a:cubicBezTo>
                <a:lnTo>
                  <a:pt x="73623" y="60526"/>
                </a:lnTo>
                <a:cubicBezTo>
                  <a:pt x="75265" y="60526"/>
                  <a:pt x="76328" y="59473"/>
                  <a:pt x="76328" y="57845"/>
                </a:cubicBezTo>
                <a:cubicBezTo>
                  <a:pt x="76328" y="56217"/>
                  <a:pt x="75265" y="55163"/>
                  <a:pt x="73623" y="55163"/>
                </a:cubicBezTo>
                <a:close/>
                <a:moveTo>
                  <a:pt x="109082" y="65889"/>
                </a:moveTo>
                <a:lnTo>
                  <a:pt x="109082" y="44341"/>
                </a:lnTo>
                <a:cubicBezTo>
                  <a:pt x="109082" y="38403"/>
                  <a:pt x="104154" y="33519"/>
                  <a:pt x="98164" y="33519"/>
                </a:cubicBezTo>
                <a:lnTo>
                  <a:pt x="94299" y="33519"/>
                </a:lnTo>
                <a:lnTo>
                  <a:pt x="87826" y="9193"/>
                </a:lnTo>
                <a:cubicBezTo>
                  <a:pt x="86183" y="3543"/>
                  <a:pt x="80193" y="0"/>
                  <a:pt x="74396" y="1628"/>
                </a:cubicBezTo>
                <a:lnTo>
                  <a:pt x="19323" y="15897"/>
                </a:lnTo>
                <a:cubicBezTo>
                  <a:pt x="13623" y="17525"/>
                  <a:pt x="10048" y="23463"/>
                  <a:pt x="11690" y="29209"/>
                </a:cubicBezTo>
                <a:lnTo>
                  <a:pt x="12850" y="33519"/>
                </a:lnTo>
                <a:lnTo>
                  <a:pt x="10917" y="33519"/>
                </a:lnTo>
                <a:cubicBezTo>
                  <a:pt x="4927" y="33519"/>
                  <a:pt x="0" y="38403"/>
                  <a:pt x="0" y="44341"/>
                </a:cubicBezTo>
                <a:lnTo>
                  <a:pt x="0" y="109177"/>
                </a:lnTo>
                <a:cubicBezTo>
                  <a:pt x="0" y="115115"/>
                  <a:pt x="4927" y="120000"/>
                  <a:pt x="10917" y="120000"/>
                </a:cubicBezTo>
                <a:lnTo>
                  <a:pt x="98164" y="120000"/>
                </a:lnTo>
                <a:cubicBezTo>
                  <a:pt x="104154" y="120000"/>
                  <a:pt x="109082" y="115115"/>
                  <a:pt x="109082" y="109177"/>
                </a:cubicBezTo>
                <a:lnTo>
                  <a:pt x="109082" y="98355"/>
                </a:lnTo>
                <a:cubicBezTo>
                  <a:pt x="115072" y="98355"/>
                  <a:pt x="120000" y="93471"/>
                  <a:pt x="120000" y="87533"/>
                </a:cubicBezTo>
                <a:lnTo>
                  <a:pt x="120000" y="76711"/>
                </a:lnTo>
                <a:cubicBezTo>
                  <a:pt x="120000" y="70774"/>
                  <a:pt x="115072" y="65889"/>
                  <a:pt x="109082" y="65889"/>
                </a:cubicBezTo>
                <a:close/>
                <a:moveTo>
                  <a:pt x="98164" y="38882"/>
                </a:moveTo>
                <a:cubicBezTo>
                  <a:pt x="101159" y="38882"/>
                  <a:pt x="103574" y="41372"/>
                  <a:pt x="103574" y="44341"/>
                </a:cubicBezTo>
                <a:lnTo>
                  <a:pt x="103574" y="45969"/>
                </a:lnTo>
                <a:cubicBezTo>
                  <a:pt x="101932" y="45107"/>
                  <a:pt x="100096" y="44341"/>
                  <a:pt x="98164" y="44341"/>
                </a:cubicBezTo>
                <a:lnTo>
                  <a:pt x="97101" y="44341"/>
                </a:lnTo>
                <a:lnTo>
                  <a:pt x="95652" y="38882"/>
                </a:lnTo>
                <a:lnTo>
                  <a:pt x="98164" y="38882"/>
                </a:lnTo>
                <a:close/>
                <a:moveTo>
                  <a:pt x="88019" y="31316"/>
                </a:moveTo>
                <a:lnTo>
                  <a:pt x="91594" y="44341"/>
                </a:lnTo>
                <a:lnTo>
                  <a:pt x="38937" y="44341"/>
                </a:lnTo>
                <a:lnTo>
                  <a:pt x="88019" y="31316"/>
                </a:lnTo>
                <a:close/>
                <a:moveTo>
                  <a:pt x="20676" y="21069"/>
                </a:moveTo>
                <a:lnTo>
                  <a:pt x="75748" y="6703"/>
                </a:lnTo>
                <a:cubicBezTo>
                  <a:pt x="78840" y="5937"/>
                  <a:pt x="81835" y="7565"/>
                  <a:pt x="82318" y="10534"/>
                </a:cubicBezTo>
                <a:lnTo>
                  <a:pt x="83671" y="15706"/>
                </a:lnTo>
                <a:lnTo>
                  <a:pt x="18260" y="32944"/>
                </a:lnTo>
                <a:lnTo>
                  <a:pt x="16908" y="27869"/>
                </a:lnTo>
                <a:cubicBezTo>
                  <a:pt x="16038" y="24804"/>
                  <a:pt x="17681" y="21835"/>
                  <a:pt x="20676" y="21069"/>
                </a:cubicBezTo>
                <a:close/>
                <a:moveTo>
                  <a:pt x="5410" y="44341"/>
                </a:moveTo>
                <a:cubicBezTo>
                  <a:pt x="5410" y="41372"/>
                  <a:pt x="7922" y="38882"/>
                  <a:pt x="10917" y="38882"/>
                </a:cubicBezTo>
                <a:lnTo>
                  <a:pt x="14202" y="38882"/>
                </a:lnTo>
                <a:lnTo>
                  <a:pt x="15555" y="44341"/>
                </a:lnTo>
                <a:lnTo>
                  <a:pt x="10917" y="44341"/>
                </a:lnTo>
                <a:cubicBezTo>
                  <a:pt x="8985" y="44341"/>
                  <a:pt x="7053" y="44820"/>
                  <a:pt x="5410" y="45969"/>
                </a:cubicBezTo>
                <a:lnTo>
                  <a:pt x="5410" y="44341"/>
                </a:lnTo>
                <a:close/>
                <a:moveTo>
                  <a:pt x="103574" y="109177"/>
                </a:moveTo>
                <a:cubicBezTo>
                  <a:pt x="103574" y="112146"/>
                  <a:pt x="101159" y="114541"/>
                  <a:pt x="98164" y="114541"/>
                </a:cubicBezTo>
                <a:lnTo>
                  <a:pt x="10917" y="114541"/>
                </a:lnTo>
                <a:cubicBezTo>
                  <a:pt x="7922" y="114541"/>
                  <a:pt x="5410" y="112146"/>
                  <a:pt x="5410" y="109177"/>
                </a:cubicBezTo>
                <a:lnTo>
                  <a:pt x="5410" y="55163"/>
                </a:lnTo>
                <a:cubicBezTo>
                  <a:pt x="5410" y="52194"/>
                  <a:pt x="7922" y="49704"/>
                  <a:pt x="10917" y="49704"/>
                </a:cubicBezTo>
                <a:lnTo>
                  <a:pt x="98164" y="49704"/>
                </a:lnTo>
                <a:cubicBezTo>
                  <a:pt x="101159" y="49704"/>
                  <a:pt x="103574" y="52194"/>
                  <a:pt x="103574" y="55163"/>
                </a:cubicBezTo>
                <a:lnTo>
                  <a:pt x="103574" y="65889"/>
                </a:lnTo>
                <a:lnTo>
                  <a:pt x="92657" y="65889"/>
                </a:lnTo>
                <a:cubicBezTo>
                  <a:pt x="86666" y="65889"/>
                  <a:pt x="81835" y="70774"/>
                  <a:pt x="81835" y="76711"/>
                </a:cubicBezTo>
                <a:lnTo>
                  <a:pt x="81835" y="87533"/>
                </a:lnTo>
                <a:cubicBezTo>
                  <a:pt x="81835" y="93471"/>
                  <a:pt x="86666" y="98355"/>
                  <a:pt x="92657" y="98355"/>
                </a:cubicBezTo>
                <a:lnTo>
                  <a:pt x="103574" y="98355"/>
                </a:lnTo>
                <a:lnTo>
                  <a:pt x="103574" y="109177"/>
                </a:lnTo>
                <a:close/>
                <a:moveTo>
                  <a:pt x="114492" y="87533"/>
                </a:moveTo>
                <a:cubicBezTo>
                  <a:pt x="114492" y="90502"/>
                  <a:pt x="112077" y="92992"/>
                  <a:pt x="109082" y="92992"/>
                </a:cubicBezTo>
                <a:lnTo>
                  <a:pt x="92657" y="92992"/>
                </a:lnTo>
                <a:cubicBezTo>
                  <a:pt x="89661" y="92992"/>
                  <a:pt x="87246" y="90502"/>
                  <a:pt x="87246" y="87533"/>
                </a:cubicBezTo>
                <a:lnTo>
                  <a:pt x="87246" y="76711"/>
                </a:lnTo>
                <a:cubicBezTo>
                  <a:pt x="87246" y="73743"/>
                  <a:pt x="89661" y="71348"/>
                  <a:pt x="92657" y="71348"/>
                </a:cubicBezTo>
                <a:lnTo>
                  <a:pt x="109082" y="71348"/>
                </a:lnTo>
                <a:cubicBezTo>
                  <a:pt x="112077" y="71348"/>
                  <a:pt x="114492" y="73743"/>
                  <a:pt x="114492" y="76711"/>
                </a:cubicBezTo>
                <a:lnTo>
                  <a:pt x="114492" y="87533"/>
                </a:lnTo>
                <a:close/>
                <a:moveTo>
                  <a:pt x="57294" y="103814"/>
                </a:moveTo>
                <a:lnTo>
                  <a:pt x="51787" y="103814"/>
                </a:lnTo>
                <a:cubicBezTo>
                  <a:pt x="50144" y="103814"/>
                  <a:pt x="49082" y="104868"/>
                  <a:pt x="49082" y="106496"/>
                </a:cubicBezTo>
                <a:cubicBezTo>
                  <a:pt x="49082" y="108124"/>
                  <a:pt x="50144" y="109177"/>
                  <a:pt x="51787" y="109177"/>
                </a:cubicBezTo>
                <a:lnTo>
                  <a:pt x="57294" y="109177"/>
                </a:lnTo>
                <a:cubicBezTo>
                  <a:pt x="58840" y="109177"/>
                  <a:pt x="60000" y="108124"/>
                  <a:pt x="60000" y="106496"/>
                </a:cubicBezTo>
                <a:cubicBezTo>
                  <a:pt x="60000" y="104868"/>
                  <a:pt x="58840" y="103814"/>
                  <a:pt x="57294" y="103814"/>
                </a:cubicBezTo>
                <a:close/>
                <a:moveTo>
                  <a:pt x="73623" y="103814"/>
                </a:moveTo>
                <a:lnTo>
                  <a:pt x="68115" y="103814"/>
                </a:lnTo>
                <a:cubicBezTo>
                  <a:pt x="66570" y="103814"/>
                  <a:pt x="65410" y="104868"/>
                  <a:pt x="65410" y="106496"/>
                </a:cubicBezTo>
                <a:cubicBezTo>
                  <a:pt x="65410" y="108124"/>
                  <a:pt x="66570" y="109177"/>
                  <a:pt x="68115" y="109177"/>
                </a:cubicBezTo>
                <a:lnTo>
                  <a:pt x="73623" y="109177"/>
                </a:lnTo>
                <a:cubicBezTo>
                  <a:pt x="75265" y="109177"/>
                  <a:pt x="76328" y="108124"/>
                  <a:pt x="76328" y="106496"/>
                </a:cubicBezTo>
                <a:cubicBezTo>
                  <a:pt x="76328" y="104868"/>
                  <a:pt x="75265" y="103814"/>
                  <a:pt x="73623" y="103814"/>
                </a:cubicBezTo>
                <a:close/>
                <a:moveTo>
                  <a:pt x="57294" y="55163"/>
                </a:moveTo>
                <a:lnTo>
                  <a:pt x="51787" y="55163"/>
                </a:lnTo>
                <a:cubicBezTo>
                  <a:pt x="50144" y="55163"/>
                  <a:pt x="49082" y="56217"/>
                  <a:pt x="49082" y="57845"/>
                </a:cubicBezTo>
                <a:cubicBezTo>
                  <a:pt x="49082" y="59473"/>
                  <a:pt x="50144" y="60526"/>
                  <a:pt x="51787" y="60526"/>
                </a:cubicBezTo>
                <a:lnTo>
                  <a:pt x="57294" y="60526"/>
                </a:lnTo>
                <a:cubicBezTo>
                  <a:pt x="58840" y="60526"/>
                  <a:pt x="60000" y="59473"/>
                  <a:pt x="60000" y="57845"/>
                </a:cubicBezTo>
                <a:cubicBezTo>
                  <a:pt x="60000" y="56217"/>
                  <a:pt x="58840" y="55163"/>
                  <a:pt x="57294" y="5516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366837" y="6440797"/>
            <a:ext cx="48768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Количество заключенных контрактов – 34 (100%).</a:t>
            </a:r>
            <a:endParaRPr lang="id-ID" sz="1200" b="1" dirty="0">
              <a:solidFill>
                <a:prstClr val="black">
                  <a:lumMod val="85000"/>
                  <a:lumOff val="15000"/>
                </a:prstClr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 rctx="PPT">
                                        <p:cTn id="23" dur="indefinite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4" dur="indefinite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5" grpId="0"/>
      <p:bldP spid="60" grpId="0" animBg="1"/>
      <p:bldP spid="61" grpId="0" animBg="1"/>
      <p:bldP spid="62" grpId="0"/>
      <p:bldP spid="63" grpId="0"/>
      <p:bldP spid="66" grpId="0" animBg="1"/>
      <p:bldP spid="67" grpId="0" animBg="1"/>
      <p:bldP spid="68" grpId="0"/>
      <p:bldP spid="69" grpId="0"/>
      <p:bldP spid="35" grpId="0"/>
      <p:bldP spid="3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Rectangle 2"/>
          <p:cNvSpPr/>
          <p:nvPr/>
        </p:nvSpPr>
        <p:spPr>
          <a:xfrm>
            <a:off x="0" y="4508205"/>
            <a:ext cx="9906000" cy="1675456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  <a:alpha val="65000"/>
                </a:schemeClr>
              </a:gs>
              <a:gs pos="50000">
                <a:schemeClr val="accent1">
                  <a:alpha val="73000"/>
                </a:schemeClr>
              </a:gs>
              <a:gs pos="100000">
                <a:schemeClr val="bg2">
                  <a:lumMod val="50000"/>
                  <a:alpha val="52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521429" y="404065"/>
            <a:ext cx="897924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kern="0" dirty="0">
                <a:solidFill>
                  <a:srgbClr val="0062AC"/>
                </a:solidFill>
                <a:latin typeface="Arial"/>
              </a:rPr>
              <a:t>Нацпроект «Малое и среднее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kern="0" dirty="0">
                <a:solidFill>
                  <a:srgbClr val="0062AC"/>
                </a:solidFill>
                <a:latin typeface="Arial"/>
              </a:rPr>
              <a:t>предпринимательство и поддержка индивидуальной предпринимательской инициативы»</a:t>
            </a:r>
            <a:endParaRPr lang="ru-RU" sz="2000" kern="0" dirty="0">
              <a:solidFill>
                <a:srgbClr val="0062AC"/>
              </a:solidFill>
              <a:latin typeface="+mn-lt"/>
              <a:cs typeface="+mn-cs"/>
            </a:endParaRPr>
          </a:p>
        </p:txBody>
      </p:sp>
      <p:sp>
        <p:nvSpPr>
          <p:cNvPr id="52" name="Google Shape;1282;p53"/>
          <p:cNvSpPr/>
          <p:nvPr/>
        </p:nvSpPr>
        <p:spPr>
          <a:xfrm>
            <a:off x="2632930" y="469907"/>
            <a:ext cx="360000" cy="288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84274" y="81177"/>
                </a:moveTo>
                <a:lnTo>
                  <a:pt x="86945" y="83849"/>
                </a:lnTo>
                <a:lnTo>
                  <a:pt x="76335" y="94429"/>
                </a:lnTo>
                <a:lnTo>
                  <a:pt x="73664" y="91793"/>
                </a:lnTo>
                <a:lnTo>
                  <a:pt x="84274" y="81177"/>
                </a:lnTo>
                <a:close/>
                <a:moveTo>
                  <a:pt x="33750" y="75009"/>
                </a:moveTo>
                <a:lnTo>
                  <a:pt x="34628" y="75082"/>
                </a:lnTo>
                <a:lnTo>
                  <a:pt x="35396" y="75375"/>
                </a:lnTo>
                <a:lnTo>
                  <a:pt x="36091" y="75814"/>
                </a:lnTo>
                <a:lnTo>
                  <a:pt x="36676" y="76400"/>
                </a:lnTo>
                <a:lnTo>
                  <a:pt x="37097" y="77095"/>
                </a:lnTo>
                <a:lnTo>
                  <a:pt x="37390" y="77901"/>
                </a:lnTo>
                <a:lnTo>
                  <a:pt x="37500" y="78743"/>
                </a:lnTo>
                <a:lnTo>
                  <a:pt x="37390" y="79530"/>
                </a:lnTo>
                <a:lnTo>
                  <a:pt x="37134" y="80262"/>
                </a:lnTo>
                <a:lnTo>
                  <a:pt x="36768" y="80921"/>
                </a:lnTo>
                <a:lnTo>
                  <a:pt x="36237" y="81470"/>
                </a:lnTo>
                <a:lnTo>
                  <a:pt x="35615" y="81946"/>
                </a:lnTo>
                <a:lnTo>
                  <a:pt x="35615" y="90549"/>
                </a:lnTo>
                <a:lnTo>
                  <a:pt x="36237" y="91025"/>
                </a:lnTo>
                <a:lnTo>
                  <a:pt x="36768" y="91574"/>
                </a:lnTo>
                <a:lnTo>
                  <a:pt x="37134" y="92233"/>
                </a:lnTo>
                <a:lnTo>
                  <a:pt x="37390" y="92965"/>
                </a:lnTo>
                <a:lnTo>
                  <a:pt x="37500" y="93770"/>
                </a:lnTo>
                <a:lnTo>
                  <a:pt x="37390" y="94612"/>
                </a:lnTo>
                <a:lnTo>
                  <a:pt x="37097" y="95417"/>
                </a:lnTo>
                <a:lnTo>
                  <a:pt x="36676" y="96095"/>
                </a:lnTo>
                <a:lnTo>
                  <a:pt x="36091" y="96680"/>
                </a:lnTo>
                <a:lnTo>
                  <a:pt x="35396" y="97120"/>
                </a:lnTo>
                <a:lnTo>
                  <a:pt x="34628" y="97413"/>
                </a:lnTo>
                <a:lnTo>
                  <a:pt x="33750" y="97486"/>
                </a:lnTo>
                <a:lnTo>
                  <a:pt x="32871" y="97413"/>
                </a:lnTo>
                <a:lnTo>
                  <a:pt x="32103" y="97120"/>
                </a:lnTo>
                <a:lnTo>
                  <a:pt x="31408" y="96680"/>
                </a:lnTo>
                <a:lnTo>
                  <a:pt x="30823" y="96095"/>
                </a:lnTo>
                <a:lnTo>
                  <a:pt x="30384" y="95417"/>
                </a:lnTo>
                <a:lnTo>
                  <a:pt x="30091" y="94612"/>
                </a:lnTo>
                <a:lnTo>
                  <a:pt x="30000" y="93770"/>
                </a:lnTo>
                <a:lnTo>
                  <a:pt x="30091" y="92965"/>
                </a:lnTo>
                <a:lnTo>
                  <a:pt x="30347" y="92233"/>
                </a:lnTo>
                <a:lnTo>
                  <a:pt x="30713" y="91574"/>
                </a:lnTo>
                <a:lnTo>
                  <a:pt x="31262" y="91025"/>
                </a:lnTo>
                <a:lnTo>
                  <a:pt x="31884" y="90549"/>
                </a:lnTo>
                <a:lnTo>
                  <a:pt x="31884" y="81946"/>
                </a:lnTo>
                <a:lnTo>
                  <a:pt x="31262" y="81470"/>
                </a:lnTo>
                <a:lnTo>
                  <a:pt x="30713" y="80921"/>
                </a:lnTo>
                <a:lnTo>
                  <a:pt x="30347" y="80262"/>
                </a:lnTo>
                <a:lnTo>
                  <a:pt x="30091" y="79530"/>
                </a:lnTo>
                <a:lnTo>
                  <a:pt x="30000" y="78743"/>
                </a:lnTo>
                <a:lnTo>
                  <a:pt x="30091" y="77901"/>
                </a:lnTo>
                <a:lnTo>
                  <a:pt x="30384" y="77095"/>
                </a:lnTo>
                <a:lnTo>
                  <a:pt x="30823" y="76400"/>
                </a:lnTo>
                <a:lnTo>
                  <a:pt x="31408" y="75814"/>
                </a:lnTo>
                <a:lnTo>
                  <a:pt x="32103" y="75375"/>
                </a:lnTo>
                <a:lnTo>
                  <a:pt x="32871" y="75082"/>
                </a:lnTo>
                <a:lnTo>
                  <a:pt x="33750" y="75009"/>
                </a:lnTo>
                <a:close/>
                <a:moveTo>
                  <a:pt x="84274" y="70561"/>
                </a:moveTo>
                <a:lnTo>
                  <a:pt x="86945" y="73233"/>
                </a:lnTo>
                <a:lnTo>
                  <a:pt x="65707" y="94429"/>
                </a:lnTo>
                <a:lnTo>
                  <a:pt x="63091" y="91793"/>
                </a:lnTo>
                <a:lnTo>
                  <a:pt x="84274" y="70561"/>
                </a:lnTo>
                <a:close/>
                <a:moveTo>
                  <a:pt x="73664" y="70561"/>
                </a:moveTo>
                <a:lnTo>
                  <a:pt x="76335" y="73233"/>
                </a:lnTo>
                <a:lnTo>
                  <a:pt x="65707" y="83849"/>
                </a:lnTo>
                <a:lnTo>
                  <a:pt x="63091" y="81177"/>
                </a:lnTo>
                <a:lnTo>
                  <a:pt x="73664" y="70561"/>
                </a:lnTo>
                <a:close/>
                <a:moveTo>
                  <a:pt x="59981" y="48743"/>
                </a:moveTo>
                <a:lnTo>
                  <a:pt x="59908" y="50500"/>
                </a:lnTo>
                <a:lnTo>
                  <a:pt x="59615" y="52202"/>
                </a:lnTo>
                <a:lnTo>
                  <a:pt x="59103" y="53813"/>
                </a:lnTo>
                <a:lnTo>
                  <a:pt x="58481" y="55350"/>
                </a:lnTo>
                <a:lnTo>
                  <a:pt x="57640" y="56815"/>
                </a:lnTo>
                <a:lnTo>
                  <a:pt x="56707" y="58114"/>
                </a:lnTo>
                <a:lnTo>
                  <a:pt x="55609" y="59359"/>
                </a:lnTo>
                <a:lnTo>
                  <a:pt x="54365" y="60457"/>
                </a:lnTo>
                <a:lnTo>
                  <a:pt x="53048" y="61409"/>
                </a:lnTo>
                <a:lnTo>
                  <a:pt x="51585" y="62251"/>
                </a:lnTo>
                <a:lnTo>
                  <a:pt x="50067" y="62855"/>
                </a:lnTo>
                <a:lnTo>
                  <a:pt x="48457" y="63367"/>
                </a:lnTo>
                <a:lnTo>
                  <a:pt x="46737" y="63660"/>
                </a:lnTo>
                <a:lnTo>
                  <a:pt x="44981" y="63733"/>
                </a:lnTo>
                <a:lnTo>
                  <a:pt x="44981" y="112477"/>
                </a:lnTo>
                <a:lnTo>
                  <a:pt x="101250" y="112477"/>
                </a:lnTo>
                <a:lnTo>
                  <a:pt x="101250" y="63221"/>
                </a:lnTo>
                <a:lnTo>
                  <a:pt x="99676" y="62727"/>
                </a:lnTo>
                <a:lnTo>
                  <a:pt x="98176" y="62068"/>
                </a:lnTo>
                <a:lnTo>
                  <a:pt x="96768" y="61226"/>
                </a:lnTo>
                <a:lnTo>
                  <a:pt x="95451" y="60274"/>
                </a:lnTo>
                <a:lnTo>
                  <a:pt x="94280" y="59176"/>
                </a:lnTo>
                <a:lnTo>
                  <a:pt x="93182" y="57968"/>
                </a:lnTo>
                <a:lnTo>
                  <a:pt x="92268" y="56668"/>
                </a:lnTo>
                <a:lnTo>
                  <a:pt x="91463" y="55241"/>
                </a:lnTo>
                <a:lnTo>
                  <a:pt x="90841" y="53703"/>
                </a:lnTo>
                <a:lnTo>
                  <a:pt x="90365" y="52129"/>
                </a:lnTo>
                <a:lnTo>
                  <a:pt x="90091" y="50463"/>
                </a:lnTo>
                <a:lnTo>
                  <a:pt x="90018" y="48743"/>
                </a:lnTo>
                <a:lnTo>
                  <a:pt x="89908" y="50500"/>
                </a:lnTo>
                <a:lnTo>
                  <a:pt x="89615" y="52202"/>
                </a:lnTo>
                <a:lnTo>
                  <a:pt x="89140" y="53813"/>
                </a:lnTo>
                <a:lnTo>
                  <a:pt x="88481" y="55350"/>
                </a:lnTo>
                <a:lnTo>
                  <a:pt x="87676" y="56815"/>
                </a:lnTo>
                <a:lnTo>
                  <a:pt x="86689" y="58114"/>
                </a:lnTo>
                <a:lnTo>
                  <a:pt x="85591" y="59359"/>
                </a:lnTo>
                <a:lnTo>
                  <a:pt x="84384" y="60457"/>
                </a:lnTo>
                <a:lnTo>
                  <a:pt x="83048" y="61409"/>
                </a:lnTo>
                <a:lnTo>
                  <a:pt x="81585" y="62251"/>
                </a:lnTo>
                <a:lnTo>
                  <a:pt x="80048" y="62855"/>
                </a:lnTo>
                <a:lnTo>
                  <a:pt x="78439" y="63367"/>
                </a:lnTo>
                <a:lnTo>
                  <a:pt x="76737" y="63660"/>
                </a:lnTo>
                <a:lnTo>
                  <a:pt x="74981" y="63733"/>
                </a:lnTo>
                <a:lnTo>
                  <a:pt x="73262" y="63660"/>
                </a:lnTo>
                <a:lnTo>
                  <a:pt x="71542" y="63367"/>
                </a:lnTo>
                <a:lnTo>
                  <a:pt x="69951" y="62855"/>
                </a:lnTo>
                <a:lnTo>
                  <a:pt x="68414" y="62251"/>
                </a:lnTo>
                <a:lnTo>
                  <a:pt x="66951" y="61409"/>
                </a:lnTo>
                <a:lnTo>
                  <a:pt x="65597" y="60457"/>
                </a:lnTo>
                <a:lnTo>
                  <a:pt x="64390" y="59359"/>
                </a:lnTo>
                <a:lnTo>
                  <a:pt x="63310" y="58114"/>
                </a:lnTo>
                <a:lnTo>
                  <a:pt x="62323" y="56815"/>
                </a:lnTo>
                <a:lnTo>
                  <a:pt x="61518" y="55350"/>
                </a:lnTo>
                <a:lnTo>
                  <a:pt x="60859" y="53813"/>
                </a:lnTo>
                <a:lnTo>
                  <a:pt x="60384" y="52202"/>
                </a:lnTo>
                <a:lnTo>
                  <a:pt x="60091" y="50500"/>
                </a:lnTo>
                <a:lnTo>
                  <a:pt x="59981" y="48743"/>
                </a:lnTo>
                <a:close/>
                <a:moveTo>
                  <a:pt x="30000" y="48743"/>
                </a:moveTo>
                <a:lnTo>
                  <a:pt x="29926" y="50463"/>
                </a:lnTo>
                <a:lnTo>
                  <a:pt x="29634" y="52129"/>
                </a:lnTo>
                <a:lnTo>
                  <a:pt x="29158" y="53703"/>
                </a:lnTo>
                <a:lnTo>
                  <a:pt x="28536" y="55241"/>
                </a:lnTo>
                <a:lnTo>
                  <a:pt x="27731" y="56668"/>
                </a:lnTo>
                <a:lnTo>
                  <a:pt x="26780" y="57968"/>
                </a:lnTo>
                <a:lnTo>
                  <a:pt x="25719" y="59176"/>
                </a:lnTo>
                <a:lnTo>
                  <a:pt x="24548" y="60274"/>
                </a:lnTo>
                <a:lnTo>
                  <a:pt x="23250" y="61226"/>
                </a:lnTo>
                <a:lnTo>
                  <a:pt x="21823" y="62068"/>
                </a:lnTo>
                <a:lnTo>
                  <a:pt x="20323" y="62727"/>
                </a:lnTo>
                <a:lnTo>
                  <a:pt x="18750" y="63221"/>
                </a:lnTo>
                <a:lnTo>
                  <a:pt x="18750" y="112477"/>
                </a:lnTo>
                <a:lnTo>
                  <a:pt x="41268" y="112477"/>
                </a:lnTo>
                <a:lnTo>
                  <a:pt x="41268" y="63221"/>
                </a:lnTo>
                <a:lnTo>
                  <a:pt x="39658" y="62727"/>
                </a:lnTo>
                <a:lnTo>
                  <a:pt x="38158" y="62068"/>
                </a:lnTo>
                <a:lnTo>
                  <a:pt x="36768" y="61226"/>
                </a:lnTo>
                <a:lnTo>
                  <a:pt x="35469" y="60274"/>
                </a:lnTo>
                <a:lnTo>
                  <a:pt x="34262" y="59176"/>
                </a:lnTo>
                <a:lnTo>
                  <a:pt x="33201" y="57968"/>
                </a:lnTo>
                <a:lnTo>
                  <a:pt x="32250" y="56668"/>
                </a:lnTo>
                <a:lnTo>
                  <a:pt x="31481" y="55241"/>
                </a:lnTo>
                <a:lnTo>
                  <a:pt x="30823" y="53703"/>
                </a:lnTo>
                <a:lnTo>
                  <a:pt x="30384" y="52129"/>
                </a:lnTo>
                <a:lnTo>
                  <a:pt x="30091" y="50463"/>
                </a:lnTo>
                <a:lnTo>
                  <a:pt x="30000" y="48743"/>
                </a:lnTo>
                <a:close/>
                <a:moveTo>
                  <a:pt x="0" y="45027"/>
                </a:moveTo>
                <a:lnTo>
                  <a:pt x="120000" y="45027"/>
                </a:lnTo>
                <a:lnTo>
                  <a:pt x="120000" y="48743"/>
                </a:lnTo>
                <a:lnTo>
                  <a:pt x="119890" y="50463"/>
                </a:lnTo>
                <a:lnTo>
                  <a:pt x="119597" y="52129"/>
                </a:lnTo>
                <a:lnTo>
                  <a:pt x="119158" y="53703"/>
                </a:lnTo>
                <a:lnTo>
                  <a:pt x="118500" y="55241"/>
                </a:lnTo>
                <a:lnTo>
                  <a:pt x="117731" y="56668"/>
                </a:lnTo>
                <a:lnTo>
                  <a:pt x="116780" y="57968"/>
                </a:lnTo>
                <a:lnTo>
                  <a:pt x="115737" y="59176"/>
                </a:lnTo>
                <a:lnTo>
                  <a:pt x="114530" y="60274"/>
                </a:lnTo>
                <a:lnTo>
                  <a:pt x="113213" y="61226"/>
                </a:lnTo>
                <a:lnTo>
                  <a:pt x="111823" y="62068"/>
                </a:lnTo>
                <a:lnTo>
                  <a:pt x="110323" y="62727"/>
                </a:lnTo>
                <a:lnTo>
                  <a:pt x="108731" y="63221"/>
                </a:lnTo>
                <a:lnTo>
                  <a:pt x="108731" y="112477"/>
                </a:lnTo>
                <a:lnTo>
                  <a:pt x="116250" y="112477"/>
                </a:lnTo>
                <a:lnTo>
                  <a:pt x="117109" y="112586"/>
                </a:lnTo>
                <a:lnTo>
                  <a:pt x="117878" y="112879"/>
                </a:lnTo>
                <a:lnTo>
                  <a:pt x="118573" y="113319"/>
                </a:lnTo>
                <a:lnTo>
                  <a:pt x="119158" y="113904"/>
                </a:lnTo>
                <a:lnTo>
                  <a:pt x="119597" y="114600"/>
                </a:lnTo>
                <a:lnTo>
                  <a:pt x="119890" y="115405"/>
                </a:lnTo>
                <a:lnTo>
                  <a:pt x="120000" y="116247"/>
                </a:lnTo>
                <a:lnTo>
                  <a:pt x="119890" y="117126"/>
                </a:lnTo>
                <a:lnTo>
                  <a:pt x="119597" y="117876"/>
                </a:lnTo>
                <a:lnTo>
                  <a:pt x="119158" y="118608"/>
                </a:lnTo>
                <a:lnTo>
                  <a:pt x="118573" y="119158"/>
                </a:lnTo>
                <a:lnTo>
                  <a:pt x="117878" y="119633"/>
                </a:lnTo>
                <a:lnTo>
                  <a:pt x="117109" y="119890"/>
                </a:lnTo>
                <a:lnTo>
                  <a:pt x="116250" y="120000"/>
                </a:lnTo>
                <a:lnTo>
                  <a:pt x="3750" y="120000"/>
                </a:lnTo>
                <a:lnTo>
                  <a:pt x="2890" y="119890"/>
                </a:lnTo>
                <a:lnTo>
                  <a:pt x="2121" y="119633"/>
                </a:lnTo>
                <a:lnTo>
                  <a:pt x="1426" y="119158"/>
                </a:lnTo>
                <a:lnTo>
                  <a:pt x="841" y="118608"/>
                </a:lnTo>
                <a:lnTo>
                  <a:pt x="365" y="117876"/>
                </a:lnTo>
                <a:lnTo>
                  <a:pt x="109" y="117126"/>
                </a:lnTo>
                <a:lnTo>
                  <a:pt x="0" y="116247"/>
                </a:lnTo>
                <a:lnTo>
                  <a:pt x="109" y="115405"/>
                </a:lnTo>
                <a:lnTo>
                  <a:pt x="365" y="114600"/>
                </a:lnTo>
                <a:lnTo>
                  <a:pt x="841" y="113904"/>
                </a:lnTo>
                <a:lnTo>
                  <a:pt x="1426" y="113319"/>
                </a:lnTo>
                <a:lnTo>
                  <a:pt x="2121" y="112879"/>
                </a:lnTo>
                <a:lnTo>
                  <a:pt x="2890" y="112586"/>
                </a:lnTo>
                <a:lnTo>
                  <a:pt x="3750" y="112477"/>
                </a:lnTo>
                <a:lnTo>
                  <a:pt x="11231" y="112477"/>
                </a:lnTo>
                <a:lnTo>
                  <a:pt x="11231" y="63221"/>
                </a:lnTo>
                <a:lnTo>
                  <a:pt x="9676" y="62727"/>
                </a:lnTo>
                <a:lnTo>
                  <a:pt x="8176" y="62068"/>
                </a:lnTo>
                <a:lnTo>
                  <a:pt x="6750" y="61226"/>
                </a:lnTo>
                <a:lnTo>
                  <a:pt x="5469" y="60274"/>
                </a:lnTo>
                <a:lnTo>
                  <a:pt x="4262" y="59176"/>
                </a:lnTo>
                <a:lnTo>
                  <a:pt x="3219" y="57968"/>
                </a:lnTo>
                <a:lnTo>
                  <a:pt x="2268" y="56668"/>
                </a:lnTo>
                <a:lnTo>
                  <a:pt x="1500" y="55241"/>
                </a:lnTo>
                <a:lnTo>
                  <a:pt x="841" y="53703"/>
                </a:lnTo>
                <a:lnTo>
                  <a:pt x="402" y="52129"/>
                </a:lnTo>
                <a:lnTo>
                  <a:pt x="109" y="50463"/>
                </a:lnTo>
                <a:lnTo>
                  <a:pt x="0" y="48743"/>
                </a:lnTo>
                <a:lnTo>
                  <a:pt x="0" y="45027"/>
                </a:lnTo>
                <a:close/>
                <a:moveTo>
                  <a:pt x="45274" y="16894"/>
                </a:moveTo>
                <a:lnTo>
                  <a:pt x="44689" y="16931"/>
                </a:lnTo>
                <a:lnTo>
                  <a:pt x="44140" y="17114"/>
                </a:lnTo>
                <a:lnTo>
                  <a:pt x="43664" y="17443"/>
                </a:lnTo>
                <a:lnTo>
                  <a:pt x="43353" y="17919"/>
                </a:lnTo>
                <a:lnTo>
                  <a:pt x="35835" y="32910"/>
                </a:lnTo>
                <a:lnTo>
                  <a:pt x="35652" y="33496"/>
                </a:lnTo>
                <a:lnTo>
                  <a:pt x="35652" y="34081"/>
                </a:lnTo>
                <a:lnTo>
                  <a:pt x="35835" y="34630"/>
                </a:lnTo>
                <a:lnTo>
                  <a:pt x="36201" y="35106"/>
                </a:lnTo>
                <a:lnTo>
                  <a:pt x="36676" y="35436"/>
                </a:lnTo>
                <a:lnTo>
                  <a:pt x="37060" y="35564"/>
                </a:lnTo>
                <a:lnTo>
                  <a:pt x="37500" y="35637"/>
                </a:lnTo>
                <a:lnTo>
                  <a:pt x="38012" y="35564"/>
                </a:lnTo>
                <a:lnTo>
                  <a:pt x="38451" y="35363"/>
                </a:lnTo>
                <a:lnTo>
                  <a:pt x="38853" y="35033"/>
                </a:lnTo>
                <a:lnTo>
                  <a:pt x="39182" y="34594"/>
                </a:lnTo>
                <a:lnTo>
                  <a:pt x="46664" y="19585"/>
                </a:lnTo>
                <a:lnTo>
                  <a:pt x="46847" y="19109"/>
                </a:lnTo>
                <a:lnTo>
                  <a:pt x="46884" y="18651"/>
                </a:lnTo>
                <a:lnTo>
                  <a:pt x="46774" y="18175"/>
                </a:lnTo>
                <a:lnTo>
                  <a:pt x="46554" y="17736"/>
                </a:lnTo>
                <a:lnTo>
                  <a:pt x="46262" y="17370"/>
                </a:lnTo>
                <a:lnTo>
                  <a:pt x="45823" y="17077"/>
                </a:lnTo>
                <a:lnTo>
                  <a:pt x="45274" y="16894"/>
                </a:lnTo>
                <a:close/>
                <a:moveTo>
                  <a:pt x="30274" y="16894"/>
                </a:moveTo>
                <a:lnTo>
                  <a:pt x="29707" y="16931"/>
                </a:lnTo>
                <a:lnTo>
                  <a:pt x="29158" y="17114"/>
                </a:lnTo>
                <a:lnTo>
                  <a:pt x="28682" y="17443"/>
                </a:lnTo>
                <a:lnTo>
                  <a:pt x="28317" y="17919"/>
                </a:lnTo>
                <a:lnTo>
                  <a:pt x="20835" y="32910"/>
                </a:lnTo>
                <a:lnTo>
                  <a:pt x="20652" y="33496"/>
                </a:lnTo>
                <a:lnTo>
                  <a:pt x="20652" y="34081"/>
                </a:lnTo>
                <a:lnTo>
                  <a:pt x="20835" y="34630"/>
                </a:lnTo>
                <a:lnTo>
                  <a:pt x="21164" y="35106"/>
                </a:lnTo>
                <a:lnTo>
                  <a:pt x="21676" y="35436"/>
                </a:lnTo>
                <a:lnTo>
                  <a:pt x="22079" y="35564"/>
                </a:lnTo>
                <a:lnTo>
                  <a:pt x="22518" y="35637"/>
                </a:lnTo>
                <a:lnTo>
                  <a:pt x="23030" y="35564"/>
                </a:lnTo>
                <a:lnTo>
                  <a:pt x="23451" y="35363"/>
                </a:lnTo>
                <a:lnTo>
                  <a:pt x="23853" y="35033"/>
                </a:lnTo>
                <a:lnTo>
                  <a:pt x="24182" y="34594"/>
                </a:lnTo>
                <a:lnTo>
                  <a:pt x="31664" y="19585"/>
                </a:lnTo>
                <a:lnTo>
                  <a:pt x="31847" y="19109"/>
                </a:lnTo>
                <a:lnTo>
                  <a:pt x="31884" y="18651"/>
                </a:lnTo>
                <a:lnTo>
                  <a:pt x="31774" y="18175"/>
                </a:lnTo>
                <a:lnTo>
                  <a:pt x="31554" y="17736"/>
                </a:lnTo>
                <a:lnTo>
                  <a:pt x="31262" y="17370"/>
                </a:lnTo>
                <a:lnTo>
                  <a:pt x="30823" y="17077"/>
                </a:lnTo>
                <a:lnTo>
                  <a:pt x="30274" y="16894"/>
                </a:lnTo>
                <a:close/>
                <a:moveTo>
                  <a:pt x="90109" y="16894"/>
                </a:moveTo>
                <a:lnTo>
                  <a:pt x="89652" y="16931"/>
                </a:lnTo>
                <a:lnTo>
                  <a:pt x="89176" y="17077"/>
                </a:lnTo>
                <a:lnTo>
                  <a:pt x="88664" y="17443"/>
                </a:lnTo>
                <a:lnTo>
                  <a:pt x="88335" y="17919"/>
                </a:lnTo>
                <a:lnTo>
                  <a:pt x="88152" y="18431"/>
                </a:lnTo>
                <a:lnTo>
                  <a:pt x="88152" y="19017"/>
                </a:lnTo>
                <a:lnTo>
                  <a:pt x="88335" y="19585"/>
                </a:lnTo>
                <a:lnTo>
                  <a:pt x="95817" y="34594"/>
                </a:lnTo>
                <a:lnTo>
                  <a:pt x="96146" y="35033"/>
                </a:lnTo>
                <a:lnTo>
                  <a:pt x="96512" y="35363"/>
                </a:lnTo>
                <a:lnTo>
                  <a:pt x="96969" y="35564"/>
                </a:lnTo>
                <a:lnTo>
                  <a:pt x="97481" y="35637"/>
                </a:lnTo>
                <a:lnTo>
                  <a:pt x="97920" y="35564"/>
                </a:lnTo>
                <a:lnTo>
                  <a:pt x="98323" y="35436"/>
                </a:lnTo>
                <a:lnTo>
                  <a:pt x="98762" y="35143"/>
                </a:lnTo>
                <a:lnTo>
                  <a:pt x="99054" y="34777"/>
                </a:lnTo>
                <a:lnTo>
                  <a:pt x="99274" y="34338"/>
                </a:lnTo>
                <a:lnTo>
                  <a:pt x="99384" y="33898"/>
                </a:lnTo>
                <a:lnTo>
                  <a:pt x="99347" y="33386"/>
                </a:lnTo>
                <a:lnTo>
                  <a:pt x="99164" y="32910"/>
                </a:lnTo>
                <a:lnTo>
                  <a:pt x="91682" y="17919"/>
                </a:lnTo>
                <a:lnTo>
                  <a:pt x="91390" y="17516"/>
                </a:lnTo>
                <a:lnTo>
                  <a:pt x="91024" y="17187"/>
                </a:lnTo>
                <a:lnTo>
                  <a:pt x="90585" y="16967"/>
                </a:lnTo>
                <a:lnTo>
                  <a:pt x="90109" y="16894"/>
                </a:lnTo>
                <a:close/>
                <a:moveTo>
                  <a:pt x="74359" y="16894"/>
                </a:moveTo>
                <a:lnTo>
                  <a:pt x="73847" y="16931"/>
                </a:lnTo>
                <a:lnTo>
                  <a:pt x="73408" y="17114"/>
                </a:lnTo>
                <a:lnTo>
                  <a:pt x="73006" y="17406"/>
                </a:lnTo>
                <a:lnTo>
                  <a:pt x="72676" y="17809"/>
                </a:lnTo>
                <a:lnTo>
                  <a:pt x="72493" y="18248"/>
                </a:lnTo>
                <a:lnTo>
                  <a:pt x="72420" y="18724"/>
                </a:lnTo>
                <a:lnTo>
                  <a:pt x="72457" y="19182"/>
                </a:lnTo>
                <a:lnTo>
                  <a:pt x="72640" y="19658"/>
                </a:lnTo>
                <a:lnTo>
                  <a:pt x="80853" y="34667"/>
                </a:lnTo>
                <a:lnTo>
                  <a:pt x="81146" y="35070"/>
                </a:lnTo>
                <a:lnTo>
                  <a:pt x="81548" y="35399"/>
                </a:lnTo>
                <a:lnTo>
                  <a:pt x="82024" y="35564"/>
                </a:lnTo>
                <a:lnTo>
                  <a:pt x="82500" y="35637"/>
                </a:lnTo>
                <a:lnTo>
                  <a:pt x="82975" y="35564"/>
                </a:lnTo>
                <a:lnTo>
                  <a:pt x="83414" y="35399"/>
                </a:lnTo>
                <a:lnTo>
                  <a:pt x="83798" y="35106"/>
                </a:lnTo>
                <a:lnTo>
                  <a:pt x="84091" y="34740"/>
                </a:lnTo>
                <a:lnTo>
                  <a:pt x="84274" y="34301"/>
                </a:lnTo>
                <a:lnTo>
                  <a:pt x="84384" y="33825"/>
                </a:lnTo>
                <a:lnTo>
                  <a:pt x="84310" y="33312"/>
                </a:lnTo>
                <a:lnTo>
                  <a:pt x="84128" y="32837"/>
                </a:lnTo>
                <a:lnTo>
                  <a:pt x="75969" y="17846"/>
                </a:lnTo>
                <a:lnTo>
                  <a:pt x="75640" y="17443"/>
                </a:lnTo>
                <a:lnTo>
                  <a:pt x="75274" y="17150"/>
                </a:lnTo>
                <a:lnTo>
                  <a:pt x="74835" y="16967"/>
                </a:lnTo>
                <a:lnTo>
                  <a:pt x="74359" y="16894"/>
                </a:lnTo>
                <a:close/>
                <a:moveTo>
                  <a:pt x="59981" y="16894"/>
                </a:moveTo>
                <a:lnTo>
                  <a:pt x="59396" y="16967"/>
                </a:lnTo>
                <a:lnTo>
                  <a:pt x="58884" y="17260"/>
                </a:lnTo>
                <a:lnTo>
                  <a:pt x="58481" y="17663"/>
                </a:lnTo>
                <a:lnTo>
                  <a:pt x="58225" y="18175"/>
                </a:lnTo>
                <a:lnTo>
                  <a:pt x="58115" y="18761"/>
                </a:lnTo>
                <a:lnTo>
                  <a:pt x="58115" y="33752"/>
                </a:lnTo>
                <a:lnTo>
                  <a:pt x="58225" y="34338"/>
                </a:lnTo>
                <a:lnTo>
                  <a:pt x="58481" y="34887"/>
                </a:lnTo>
                <a:lnTo>
                  <a:pt x="58884" y="35289"/>
                </a:lnTo>
                <a:lnTo>
                  <a:pt x="59396" y="35527"/>
                </a:lnTo>
                <a:lnTo>
                  <a:pt x="59981" y="35637"/>
                </a:lnTo>
                <a:lnTo>
                  <a:pt x="60603" y="35527"/>
                </a:lnTo>
                <a:lnTo>
                  <a:pt x="61115" y="35289"/>
                </a:lnTo>
                <a:lnTo>
                  <a:pt x="61518" y="34887"/>
                </a:lnTo>
                <a:lnTo>
                  <a:pt x="61774" y="34338"/>
                </a:lnTo>
                <a:lnTo>
                  <a:pt x="61884" y="33752"/>
                </a:lnTo>
                <a:lnTo>
                  <a:pt x="61884" y="18761"/>
                </a:lnTo>
                <a:lnTo>
                  <a:pt x="61774" y="18175"/>
                </a:lnTo>
                <a:lnTo>
                  <a:pt x="61518" y="17663"/>
                </a:lnTo>
                <a:lnTo>
                  <a:pt x="61115" y="17260"/>
                </a:lnTo>
                <a:lnTo>
                  <a:pt x="60603" y="16967"/>
                </a:lnTo>
                <a:lnTo>
                  <a:pt x="59981" y="16894"/>
                </a:lnTo>
                <a:close/>
                <a:moveTo>
                  <a:pt x="15000" y="11275"/>
                </a:moveTo>
                <a:lnTo>
                  <a:pt x="105000" y="11275"/>
                </a:lnTo>
                <a:lnTo>
                  <a:pt x="120000" y="41256"/>
                </a:lnTo>
                <a:lnTo>
                  <a:pt x="0" y="41256"/>
                </a:lnTo>
                <a:lnTo>
                  <a:pt x="15000" y="11275"/>
                </a:lnTo>
                <a:close/>
                <a:moveTo>
                  <a:pt x="18750" y="0"/>
                </a:moveTo>
                <a:lnTo>
                  <a:pt x="101250" y="0"/>
                </a:lnTo>
                <a:lnTo>
                  <a:pt x="102128" y="109"/>
                </a:lnTo>
                <a:lnTo>
                  <a:pt x="102896" y="402"/>
                </a:lnTo>
                <a:lnTo>
                  <a:pt x="103573" y="841"/>
                </a:lnTo>
                <a:lnTo>
                  <a:pt x="104158" y="1427"/>
                </a:lnTo>
                <a:lnTo>
                  <a:pt x="104597" y="2123"/>
                </a:lnTo>
                <a:lnTo>
                  <a:pt x="104890" y="2873"/>
                </a:lnTo>
                <a:lnTo>
                  <a:pt x="105000" y="3752"/>
                </a:lnTo>
                <a:lnTo>
                  <a:pt x="104890" y="4630"/>
                </a:lnTo>
                <a:lnTo>
                  <a:pt x="104597" y="5399"/>
                </a:lnTo>
                <a:lnTo>
                  <a:pt x="104158" y="6095"/>
                </a:lnTo>
                <a:lnTo>
                  <a:pt x="103573" y="6680"/>
                </a:lnTo>
                <a:lnTo>
                  <a:pt x="102896" y="7120"/>
                </a:lnTo>
                <a:lnTo>
                  <a:pt x="102128" y="7413"/>
                </a:lnTo>
                <a:lnTo>
                  <a:pt x="101250" y="7522"/>
                </a:lnTo>
                <a:lnTo>
                  <a:pt x="18750" y="7522"/>
                </a:lnTo>
                <a:lnTo>
                  <a:pt x="17871" y="7413"/>
                </a:lnTo>
                <a:lnTo>
                  <a:pt x="17103" y="7120"/>
                </a:lnTo>
                <a:lnTo>
                  <a:pt x="16426" y="6680"/>
                </a:lnTo>
                <a:lnTo>
                  <a:pt x="15841" y="6095"/>
                </a:lnTo>
                <a:lnTo>
                  <a:pt x="15402" y="5399"/>
                </a:lnTo>
                <a:lnTo>
                  <a:pt x="15109" y="4630"/>
                </a:lnTo>
                <a:lnTo>
                  <a:pt x="15000" y="3752"/>
                </a:lnTo>
                <a:lnTo>
                  <a:pt x="15109" y="2873"/>
                </a:lnTo>
                <a:lnTo>
                  <a:pt x="15402" y="2123"/>
                </a:lnTo>
                <a:lnTo>
                  <a:pt x="15841" y="1427"/>
                </a:lnTo>
                <a:lnTo>
                  <a:pt x="16426" y="841"/>
                </a:lnTo>
                <a:lnTo>
                  <a:pt x="17103" y="402"/>
                </a:lnTo>
                <a:lnTo>
                  <a:pt x="17871" y="109"/>
                </a:lnTo>
                <a:lnTo>
                  <a:pt x="1875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204210" y="5387592"/>
            <a:ext cx="6450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</a:rPr>
              <a:t>Общая стоимость проекта 710 млн рублей. </a:t>
            </a:r>
          </a:p>
          <a:p>
            <a:r>
              <a:rPr lang="ru-RU" sz="1400" dirty="0">
                <a:solidFill>
                  <a:schemeClr val="bg1"/>
                </a:solidFill>
              </a:rPr>
              <a:t>Ориентировочно объект будет сдан во 2 квартале 2020 года.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3309850" y="4586791"/>
            <a:ext cx="3742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ИНДУСТРИАЛЬНЫЙ ПАРК</a:t>
            </a:r>
            <a:endParaRPr lang="id-ID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230124" y="4880683"/>
            <a:ext cx="26220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АВРОРА</a:t>
            </a:r>
            <a:endParaRPr lang="id-ID" sz="3200" b="1" dirty="0">
              <a:ln>
                <a:solidFill>
                  <a:schemeClr val="bg1"/>
                </a:solidFill>
              </a:ln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1" name="Picture 3" descr="D:\Документы\Мои документы\_ОРГАНИЗАЦИЯ РАБОТЫ\Для сведения\Медиа материалы\Нац проекты\Индустриальный парк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0" y="4678992"/>
            <a:ext cx="1685925" cy="1296519"/>
          </a:xfrm>
          <a:prstGeom prst="rect">
            <a:avLst/>
          </a:prstGeom>
          <a:noFill/>
        </p:spPr>
      </p:pic>
      <p:sp>
        <p:nvSpPr>
          <p:cNvPr id="65" name="Rectangle 3"/>
          <p:cNvSpPr/>
          <p:nvPr/>
        </p:nvSpPr>
        <p:spPr>
          <a:xfrm>
            <a:off x="486876" y="1419728"/>
            <a:ext cx="2905273" cy="23695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67" name="Rectangle 5"/>
          <p:cNvSpPr/>
          <p:nvPr/>
        </p:nvSpPr>
        <p:spPr>
          <a:xfrm>
            <a:off x="509994" y="1454766"/>
            <a:ext cx="2905200" cy="276604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69" name="TextBox 68"/>
          <p:cNvSpPr txBox="1"/>
          <p:nvPr/>
        </p:nvSpPr>
        <p:spPr>
          <a:xfrm>
            <a:off x="602362" y="1769870"/>
            <a:ext cx="29463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ko-KR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Количество МСП, выведенных при поддержке на экспорт, ед.</a:t>
            </a:r>
            <a:endParaRPr lang="en-US" altLang="ko-KR" sz="1400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477156" y="1408423"/>
            <a:ext cx="287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Акселерация субъектов МСП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7" name="Rectangle 3"/>
          <p:cNvSpPr/>
          <p:nvPr/>
        </p:nvSpPr>
        <p:spPr>
          <a:xfrm>
            <a:off x="3551357" y="1420200"/>
            <a:ext cx="2905200" cy="2368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88" name="Rectangle 5"/>
          <p:cNvSpPr/>
          <p:nvPr/>
        </p:nvSpPr>
        <p:spPr>
          <a:xfrm>
            <a:off x="3549334" y="1430171"/>
            <a:ext cx="2905200" cy="27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94" name="TextBox 93"/>
          <p:cNvSpPr txBox="1"/>
          <p:nvPr/>
        </p:nvSpPr>
        <p:spPr>
          <a:xfrm>
            <a:off x="3612772" y="1788652"/>
            <a:ext cx="28254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ko-KR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Количество обученных основам ведения бизнеса, тыс. чел.</a:t>
            </a:r>
            <a:endParaRPr lang="en-US" altLang="ko-KR" sz="1400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3755199" y="1407176"/>
            <a:ext cx="24089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Популяризация МСП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9" name="Rectangle 3"/>
          <p:cNvSpPr/>
          <p:nvPr/>
        </p:nvSpPr>
        <p:spPr>
          <a:xfrm>
            <a:off x="6591124" y="1420488"/>
            <a:ext cx="2905200" cy="2368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100" name="Rectangle 5"/>
          <p:cNvSpPr/>
          <p:nvPr/>
        </p:nvSpPr>
        <p:spPr>
          <a:xfrm>
            <a:off x="6589102" y="1421562"/>
            <a:ext cx="2905200" cy="2772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101" name="TextBox 100"/>
          <p:cNvSpPr txBox="1"/>
          <p:nvPr/>
        </p:nvSpPr>
        <p:spPr>
          <a:xfrm>
            <a:off x="6643006" y="1756278"/>
            <a:ext cx="28270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ko-KR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Объем финансовой поддержки субъектам МСП, тыс. руб.</a:t>
            </a:r>
            <a:endParaRPr lang="en-US" altLang="ko-KR" sz="1400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6864971" y="1397169"/>
            <a:ext cx="24089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Доступ МСП к финансам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Rectangle 2"/>
          <p:cNvSpPr/>
          <p:nvPr/>
        </p:nvSpPr>
        <p:spPr>
          <a:xfrm>
            <a:off x="34494" y="126750"/>
            <a:ext cx="9906000" cy="263612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lumMod val="60000"/>
                  <a:lumOff val="40000"/>
                  <a:alpha val="41000"/>
                </a:schemeClr>
              </a:gs>
              <a:gs pos="100000">
                <a:schemeClr val="bg2">
                  <a:lumMod val="50000"/>
                  <a:alpha val="22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32" name="Picture 2" descr="D:\Документы\Мои документы\_ОРГАНИЗАЦИЯ РАБОТЫ\Для сведения\Медиа материалы\Нац проекты\Герб России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4649" y="0"/>
            <a:ext cx="498600" cy="540000"/>
          </a:xfrm>
          <a:prstGeom prst="rect">
            <a:avLst/>
          </a:prstGeom>
          <a:noFill/>
        </p:spPr>
      </p:pic>
      <p:pic>
        <p:nvPicPr>
          <p:cNvPr id="33" name="Picture 4" descr="https://xn--80aafjcthgy6bd.xn--p1ai/templates/mun46/images/ger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91858" y="52717"/>
            <a:ext cx="518834" cy="540000"/>
          </a:xfrm>
          <a:prstGeom prst="rect">
            <a:avLst/>
          </a:prstGeom>
          <a:noFill/>
        </p:spPr>
      </p:pic>
      <p:grpSp>
        <p:nvGrpSpPr>
          <p:cNvPr id="34" name="Группа 33"/>
          <p:cNvGrpSpPr/>
          <p:nvPr/>
        </p:nvGrpSpPr>
        <p:grpSpPr>
          <a:xfrm>
            <a:off x="2841634" y="6265792"/>
            <a:ext cx="2081586" cy="400110"/>
            <a:chOff x="716281" y="6105551"/>
            <a:chExt cx="2081586" cy="400110"/>
          </a:xfrm>
        </p:grpSpPr>
        <p:grpSp>
          <p:nvGrpSpPr>
            <p:cNvPr id="35" name="Группа 51"/>
            <p:cNvGrpSpPr/>
            <p:nvPr/>
          </p:nvGrpSpPr>
          <p:grpSpPr>
            <a:xfrm>
              <a:off x="936501" y="6105551"/>
              <a:ext cx="1861366" cy="400110"/>
              <a:chOff x="3058231" y="2015594"/>
              <a:chExt cx="1861366" cy="400110"/>
            </a:xfrm>
          </p:grpSpPr>
          <p:sp>
            <p:nvSpPr>
              <p:cNvPr id="37" name="TextBox 36"/>
              <p:cNvSpPr txBox="1"/>
              <p:nvPr/>
            </p:nvSpPr>
            <p:spPr>
              <a:xfrm>
                <a:off x="3882762" y="2015594"/>
                <a:ext cx="103683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000" b="1" spc="-100" dirty="0">
                    <a:solidFill>
                      <a:schemeClr val="accent1"/>
                    </a:solidFill>
                  </a:rPr>
                  <a:t>63,6%</a:t>
                </a:r>
                <a:endParaRPr lang="id-ID" sz="2000" b="1" spc="-100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3058231" y="2055930"/>
                <a:ext cx="1346091" cy="3430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65000"/>
                  </a:lnSpc>
                </a:pPr>
                <a:r>
                  <a:rPr lang="ru-RU" sz="12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Кассовое</a:t>
                </a:r>
              </a:p>
              <a:p>
                <a:pPr>
                  <a:lnSpc>
                    <a:spcPct val="65000"/>
                  </a:lnSpc>
                </a:pPr>
                <a:r>
                  <a:rPr lang="ru-RU" sz="12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исполнение</a:t>
                </a:r>
                <a:endParaRPr lang="id-ID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36" name="Rounded Rectangle 10">
              <a:extLst>
                <a:ext uri="{FF2B5EF4-FFF2-40B4-BE49-F238E27FC236}">
                  <a16:creationId xmlns:a16="http://schemas.microsoft.com/office/drawing/2014/main" id="{3430BAE5-FF79-4409-AD32-B1C8A8CD27F0}"/>
                </a:ext>
              </a:extLst>
            </p:cNvPr>
            <p:cNvSpPr/>
            <p:nvPr/>
          </p:nvSpPr>
          <p:spPr>
            <a:xfrm>
              <a:off x="716281" y="6150094"/>
              <a:ext cx="241210" cy="288000"/>
            </a:xfrm>
            <a:custGeom>
              <a:avLst/>
              <a:gdLst/>
              <a:ahLst/>
              <a:cxnLst/>
              <a:rect l="l" t="t" r="r" b="b"/>
              <a:pathLst>
                <a:path w="2448272" h="3240000">
                  <a:moveTo>
                    <a:pt x="1358676" y="2676152"/>
                  </a:moveTo>
                  <a:cubicBezTo>
                    <a:pt x="1327753" y="2676152"/>
                    <a:pt x="1302685" y="2701220"/>
                    <a:pt x="1302685" y="2732143"/>
                  </a:cubicBezTo>
                  <a:lnTo>
                    <a:pt x="1302685" y="2956101"/>
                  </a:lnTo>
                  <a:cubicBezTo>
                    <a:pt x="1302685" y="2987024"/>
                    <a:pt x="1327753" y="3012092"/>
                    <a:pt x="1358676" y="3012092"/>
                  </a:cubicBezTo>
                  <a:lnTo>
                    <a:pt x="1582634" y="3012092"/>
                  </a:lnTo>
                  <a:cubicBezTo>
                    <a:pt x="1613557" y="3012092"/>
                    <a:pt x="1638625" y="2987024"/>
                    <a:pt x="1638625" y="2956101"/>
                  </a:cubicBezTo>
                  <a:lnTo>
                    <a:pt x="1638625" y="2732143"/>
                  </a:lnTo>
                  <a:cubicBezTo>
                    <a:pt x="1638625" y="2701220"/>
                    <a:pt x="1613557" y="2676152"/>
                    <a:pt x="1582634" y="2676152"/>
                  </a:cubicBezTo>
                  <a:close/>
                  <a:moveTo>
                    <a:pt x="837062" y="2676152"/>
                  </a:moveTo>
                  <a:cubicBezTo>
                    <a:pt x="806139" y="2676152"/>
                    <a:pt x="781071" y="2701220"/>
                    <a:pt x="781071" y="2732143"/>
                  </a:cubicBezTo>
                  <a:lnTo>
                    <a:pt x="781071" y="2956101"/>
                  </a:lnTo>
                  <a:cubicBezTo>
                    <a:pt x="781071" y="2987024"/>
                    <a:pt x="806139" y="3012092"/>
                    <a:pt x="837062" y="3012092"/>
                  </a:cubicBezTo>
                  <a:lnTo>
                    <a:pt x="1061020" y="3012092"/>
                  </a:lnTo>
                  <a:cubicBezTo>
                    <a:pt x="1091943" y="3012092"/>
                    <a:pt x="1117011" y="2987024"/>
                    <a:pt x="1117011" y="2956101"/>
                  </a:cubicBezTo>
                  <a:lnTo>
                    <a:pt x="1117011" y="2732143"/>
                  </a:lnTo>
                  <a:cubicBezTo>
                    <a:pt x="1117011" y="2701220"/>
                    <a:pt x="1091943" y="2676152"/>
                    <a:pt x="1061020" y="2676152"/>
                  </a:cubicBezTo>
                  <a:close/>
                  <a:moveTo>
                    <a:pt x="315448" y="2676152"/>
                  </a:moveTo>
                  <a:cubicBezTo>
                    <a:pt x="284525" y="2676152"/>
                    <a:pt x="259457" y="2701220"/>
                    <a:pt x="259457" y="2732143"/>
                  </a:cubicBezTo>
                  <a:lnTo>
                    <a:pt x="259457" y="2956101"/>
                  </a:lnTo>
                  <a:cubicBezTo>
                    <a:pt x="259457" y="2987024"/>
                    <a:pt x="284525" y="3012092"/>
                    <a:pt x="315448" y="3012092"/>
                  </a:cubicBezTo>
                  <a:lnTo>
                    <a:pt x="539406" y="3012092"/>
                  </a:lnTo>
                  <a:cubicBezTo>
                    <a:pt x="570329" y="3012092"/>
                    <a:pt x="595397" y="2987024"/>
                    <a:pt x="595397" y="2956101"/>
                  </a:cubicBezTo>
                  <a:lnTo>
                    <a:pt x="595397" y="2732143"/>
                  </a:lnTo>
                  <a:cubicBezTo>
                    <a:pt x="595397" y="2701220"/>
                    <a:pt x="570329" y="2676152"/>
                    <a:pt x="539406" y="2676152"/>
                  </a:cubicBezTo>
                  <a:close/>
                  <a:moveTo>
                    <a:pt x="1880291" y="2179832"/>
                  </a:moveTo>
                  <a:cubicBezTo>
                    <a:pt x="1849368" y="2179832"/>
                    <a:pt x="1824300" y="2204900"/>
                    <a:pt x="1824300" y="2235823"/>
                  </a:cubicBezTo>
                  <a:lnTo>
                    <a:pt x="1824300" y="2956101"/>
                  </a:lnTo>
                  <a:cubicBezTo>
                    <a:pt x="1824300" y="2987024"/>
                    <a:pt x="1849368" y="3012092"/>
                    <a:pt x="1880291" y="3012092"/>
                  </a:cubicBezTo>
                  <a:lnTo>
                    <a:pt x="2104249" y="3012092"/>
                  </a:lnTo>
                  <a:cubicBezTo>
                    <a:pt x="2135172" y="3012092"/>
                    <a:pt x="2160240" y="2987024"/>
                    <a:pt x="2160240" y="2956101"/>
                  </a:cubicBezTo>
                  <a:lnTo>
                    <a:pt x="2160240" y="2235823"/>
                  </a:lnTo>
                  <a:cubicBezTo>
                    <a:pt x="2160240" y="2204900"/>
                    <a:pt x="2135172" y="2179832"/>
                    <a:pt x="2104249" y="2179832"/>
                  </a:cubicBezTo>
                  <a:close/>
                  <a:moveTo>
                    <a:pt x="1358676" y="2179832"/>
                  </a:moveTo>
                  <a:cubicBezTo>
                    <a:pt x="1327753" y="2179832"/>
                    <a:pt x="1302685" y="2204900"/>
                    <a:pt x="1302685" y="2235823"/>
                  </a:cubicBezTo>
                  <a:lnTo>
                    <a:pt x="1302685" y="2459781"/>
                  </a:lnTo>
                  <a:cubicBezTo>
                    <a:pt x="1302685" y="2490704"/>
                    <a:pt x="1327753" y="2515772"/>
                    <a:pt x="1358676" y="2515772"/>
                  </a:cubicBezTo>
                  <a:lnTo>
                    <a:pt x="1582634" y="2515772"/>
                  </a:lnTo>
                  <a:cubicBezTo>
                    <a:pt x="1613557" y="2515772"/>
                    <a:pt x="1638625" y="2490704"/>
                    <a:pt x="1638625" y="2459781"/>
                  </a:cubicBezTo>
                  <a:lnTo>
                    <a:pt x="1638625" y="2235823"/>
                  </a:lnTo>
                  <a:cubicBezTo>
                    <a:pt x="1638625" y="2204900"/>
                    <a:pt x="1613557" y="2179832"/>
                    <a:pt x="1582634" y="2179832"/>
                  </a:cubicBezTo>
                  <a:close/>
                  <a:moveTo>
                    <a:pt x="837062" y="2179832"/>
                  </a:moveTo>
                  <a:cubicBezTo>
                    <a:pt x="806139" y="2179832"/>
                    <a:pt x="781071" y="2204900"/>
                    <a:pt x="781071" y="2235823"/>
                  </a:cubicBezTo>
                  <a:lnTo>
                    <a:pt x="781071" y="2459781"/>
                  </a:lnTo>
                  <a:cubicBezTo>
                    <a:pt x="781071" y="2490704"/>
                    <a:pt x="806139" y="2515772"/>
                    <a:pt x="837062" y="2515772"/>
                  </a:cubicBezTo>
                  <a:lnTo>
                    <a:pt x="1061020" y="2515772"/>
                  </a:lnTo>
                  <a:cubicBezTo>
                    <a:pt x="1091943" y="2515772"/>
                    <a:pt x="1117011" y="2490704"/>
                    <a:pt x="1117011" y="2459781"/>
                  </a:cubicBezTo>
                  <a:lnTo>
                    <a:pt x="1117011" y="2235823"/>
                  </a:lnTo>
                  <a:cubicBezTo>
                    <a:pt x="1117011" y="2204900"/>
                    <a:pt x="1091943" y="2179832"/>
                    <a:pt x="1061020" y="2179832"/>
                  </a:cubicBezTo>
                  <a:close/>
                  <a:moveTo>
                    <a:pt x="315448" y="2179832"/>
                  </a:moveTo>
                  <a:cubicBezTo>
                    <a:pt x="284525" y="2179832"/>
                    <a:pt x="259457" y="2204900"/>
                    <a:pt x="259457" y="2235823"/>
                  </a:cubicBezTo>
                  <a:lnTo>
                    <a:pt x="259457" y="2459781"/>
                  </a:lnTo>
                  <a:cubicBezTo>
                    <a:pt x="259457" y="2490704"/>
                    <a:pt x="284525" y="2515772"/>
                    <a:pt x="315448" y="2515772"/>
                  </a:cubicBezTo>
                  <a:lnTo>
                    <a:pt x="539406" y="2515772"/>
                  </a:lnTo>
                  <a:cubicBezTo>
                    <a:pt x="570329" y="2515772"/>
                    <a:pt x="595397" y="2490704"/>
                    <a:pt x="595397" y="2459781"/>
                  </a:cubicBezTo>
                  <a:lnTo>
                    <a:pt x="595397" y="2235823"/>
                  </a:lnTo>
                  <a:cubicBezTo>
                    <a:pt x="595397" y="2204900"/>
                    <a:pt x="570329" y="2179832"/>
                    <a:pt x="539406" y="2179832"/>
                  </a:cubicBezTo>
                  <a:close/>
                  <a:moveTo>
                    <a:pt x="1880291" y="1683512"/>
                  </a:moveTo>
                  <a:cubicBezTo>
                    <a:pt x="1849368" y="1683512"/>
                    <a:pt x="1824300" y="1708580"/>
                    <a:pt x="1824300" y="1739503"/>
                  </a:cubicBezTo>
                  <a:lnTo>
                    <a:pt x="1824300" y="1963461"/>
                  </a:lnTo>
                  <a:cubicBezTo>
                    <a:pt x="1824300" y="1994384"/>
                    <a:pt x="1849368" y="2019452"/>
                    <a:pt x="1880291" y="2019452"/>
                  </a:cubicBezTo>
                  <a:lnTo>
                    <a:pt x="2104249" y="2019452"/>
                  </a:lnTo>
                  <a:cubicBezTo>
                    <a:pt x="2135172" y="2019452"/>
                    <a:pt x="2160240" y="1994384"/>
                    <a:pt x="2160240" y="1963461"/>
                  </a:cubicBezTo>
                  <a:lnTo>
                    <a:pt x="2160240" y="1739503"/>
                  </a:lnTo>
                  <a:cubicBezTo>
                    <a:pt x="2160240" y="1708580"/>
                    <a:pt x="2135172" y="1683512"/>
                    <a:pt x="2104249" y="1683512"/>
                  </a:cubicBezTo>
                  <a:close/>
                  <a:moveTo>
                    <a:pt x="1358676" y="1683512"/>
                  </a:moveTo>
                  <a:cubicBezTo>
                    <a:pt x="1327753" y="1683512"/>
                    <a:pt x="1302685" y="1708580"/>
                    <a:pt x="1302685" y="1739503"/>
                  </a:cubicBezTo>
                  <a:lnTo>
                    <a:pt x="1302685" y="1963461"/>
                  </a:lnTo>
                  <a:cubicBezTo>
                    <a:pt x="1302685" y="1994384"/>
                    <a:pt x="1327753" y="2019452"/>
                    <a:pt x="1358676" y="2019452"/>
                  </a:cubicBezTo>
                  <a:lnTo>
                    <a:pt x="1582634" y="2019452"/>
                  </a:lnTo>
                  <a:cubicBezTo>
                    <a:pt x="1613557" y="2019452"/>
                    <a:pt x="1638625" y="1994384"/>
                    <a:pt x="1638625" y="1963461"/>
                  </a:cubicBezTo>
                  <a:lnTo>
                    <a:pt x="1638625" y="1739503"/>
                  </a:lnTo>
                  <a:cubicBezTo>
                    <a:pt x="1638625" y="1708580"/>
                    <a:pt x="1613557" y="1683512"/>
                    <a:pt x="1582634" y="1683512"/>
                  </a:cubicBezTo>
                  <a:close/>
                  <a:moveTo>
                    <a:pt x="837062" y="1683512"/>
                  </a:moveTo>
                  <a:cubicBezTo>
                    <a:pt x="806139" y="1683512"/>
                    <a:pt x="781071" y="1708580"/>
                    <a:pt x="781071" y="1739503"/>
                  </a:cubicBezTo>
                  <a:lnTo>
                    <a:pt x="781071" y="1963461"/>
                  </a:lnTo>
                  <a:cubicBezTo>
                    <a:pt x="781071" y="1994384"/>
                    <a:pt x="806139" y="2019452"/>
                    <a:pt x="837062" y="2019452"/>
                  </a:cubicBezTo>
                  <a:lnTo>
                    <a:pt x="1061020" y="2019452"/>
                  </a:lnTo>
                  <a:cubicBezTo>
                    <a:pt x="1091943" y="2019452"/>
                    <a:pt x="1117011" y="1994384"/>
                    <a:pt x="1117011" y="1963461"/>
                  </a:cubicBezTo>
                  <a:lnTo>
                    <a:pt x="1117011" y="1739503"/>
                  </a:lnTo>
                  <a:cubicBezTo>
                    <a:pt x="1117011" y="1708580"/>
                    <a:pt x="1091943" y="1683512"/>
                    <a:pt x="1061020" y="1683512"/>
                  </a:cubicBezTo>
                  <a:close/>
                  <a:moveTo>
                    <a:pt x="315448" y="1683512"/>
                  </a:moveTo>
                  <a:cubicBezTo>
                    <a:pt x="284525" y="1683512"/>
                    <a:pt x="259457" y="1708580"/>
                    <a:pt x="259457" y="1739503"/>
                  </a:cubicBezTo>
                  <a:lnTo>
                    <a:pt x="259457" y="1963461"/>
                  </a:lnTo>
                  <a:cubicBezTo>
                    <a:pt x="259457" y="1994384"/>
                    <a:pt x="284525" y="2019452"/>
                    <a:pt x="315448" y="2019452"/>
                  </a:cubicBezTo>
                  <a:lnTo>
                    <a:pt x="539406" y="2019452"/>
                  </a:lnTo>
                  <a:cubicBezTo>
                    <a:pt x="570329" y="2019452"/>
                    <a:pt x="595397" y="1994384"/>
                    <a:pt x="595397" y="1963461"/>
                  </a:cubicBezTo>
                  <a:lnTo>
                    <a:pt x="595397" y="1739503"/>
                  </a:lnTo>
                  <a:cubicBezTo>
                    <a:pt x="595397" y="1708580"/>
                    <a:pt x="570329" y="1683512"/>
                    <a:pt x="539406" y="1683512"/>
                  </a:cubicBezTo>
                  <a:close/>
                  <a:moveTo>
                    <a:pt x="1880291" y="1187192"/>
                  </a:moveTo>
                  <a:cubicBezTo>
                    <a:pt x="1849368" y="1187192"/>
                    <a:pt x="1824300" y="1212260"/>
                    <a:pt x="1824300" y="1243183"/>
                  </a:cubicBezTo>
                  <a:lnTo>
                    <a:pt x="1824300" y="1467141"/>
                  </a:lnTo>
                  <a:cubicBezTo>
                    <a:pt x="1824300" y="1498064"/>
                    <a:pt x="1849368" y="1523132"/>
                    <a:pt x="1880291" y="1523132"/>
                  </a:cubicBezTo>
                  <a:lnTo>
                    <a:pt x="2104249" y="1523132"/>
                  </a:lnTo>
                  <a:cubicBezTo>
                    <a:pt x="2135172" y="1523132"/>
                    <a:pt x="2160240" y="1498064"/>
                    <a:pt x="2160240" y="1467141"/>
                  </a:cubicBezTo>
                  <a:lnTo>
                    <a:pt x="2160240" y="1243183"/>
                  </a:lnTo>
                  <a:cubicBezTo>
                    <a:pt x="2160240" y="1212260"/>
                    <a:pt x="2135172" y="1187192"/>
                    <a:pt x="2104249" y="1187192"/>
                  </a:cubicBezTo>
                  <a:close/>
                  <a:moveTo>
                    <a:pt x="1358676" y="1187192"/>
                  </a:moveTo>
                  <a:cubicBezTo>
                    <a:pt x="1327753" y="1187192"/>
                    <a:pt x="1302685" y="1212260"/>
                    <a:pt x="1302685" y="1243183"/>
                  </a:cubicBezTo>
                  <a:lnTo>
                    <a:pt x="1302685" y="1467141"/>
                  </a:lnTo>
                  <a:cubicBezTo>
                    <a:pt x="1302685" y="1498064"/>
                    <a:pt x="1327753" y="1523132"/>
                    <a:pt x="1358676" y="1523132"/>
                  </a:cubicBezTo>
                  <a:lnTo>
                    <a:pt x="1582634" y="1523132"/>
                  </a:lnTo>
                  <a:cubicBezTo>
                    <a:pt x="1613557" y="1523132"/>
                    <a:pt x="1638625" y="1498064"/>
                    <a:pt x="1638625" y="1467141"/>
                  </a:cubicBezTo>
                  <a:lnTo>
                    <a:pt x="1638625" y="1243183"/>
                  </a:lnTo>
                  <a:cubicBezTo>
                    <a:pt x="1638625" y="1212260"/>
                    <a:pt x="1613557" y="1187192"/>
                    <a:pt x="1582634" y="1187192"/>
                  </a:cubicBezTo>
                  <a:close/>
                  <a:moveTo>
                    <a:pt x="837062" y="1187192"/>
                  </a:moveTo>
                  <a:cubicBezTo>
                    <a:pt x="806139" y="1187192"/>
                    <a:pt x="781071" y="1212260"/>
                    <a:pt x="781071" y="1243183"/>
                  </a:cubicBezTo>
                  <a:lnTo>
                    <a:pt x="781071" y="1467141"/>
                  </a:lnTo>
                  <a:cubicBezTo>
                    <a:pt x="781071" y="1498064"/>
                    <a:pt x="806139" y="1523132"/>
                    <a:pt x="837062" y="1523132"/>
                  </a:cubicBezTo>
                  <a:lnTo>
                    <a:pt x="1061020" y="1523132"/>
                  </a:lnTo>
                  <a:cubicBezTo>
                    <a:pt x="1091943" y="1523132"/>
                    <a:pt x="1117011" y="1498064"/>
                    <a:pt x="1117011" y="1467141"/>
                  </a:cubicBezTo>
                  <a:lnTo>
                    <a:pt x="1117011" y="1243183"/>
                  </a:lnTo>
                  <a:cubicBezTo>
                    <a:pt x="1117011" y="1212260"/>
                    <a:pt x="1091943" y="1187192"/>
                    <a:pt x="1061020" y="1187192"/>
                  </a:cubicBezTo>
                  <a:close/>
                  <a:moveTo>
                    <a:pt x="315448" y="1187192"/>
                  </a:moveTo>
                  <a:cubicBezTo>
                    <a:pt x="284525" y="1187192"/>
                    <a:pt x="259457" y="1212260"/>
                    <a:pt x="259457" y="1243183"/>
                  </a:cubicBezTo>
                  <a:lnTo>
                    <a:pt x="259457" y="1467141"/>
                  </a:lnTo>
                  <a:cubicBezTo>
                    <a:pt x="259457" y="1498064"/>
                    <a:pt x="284525" y="1523132"/>
                    <a:pt x="315448" y="1523132"/>
                  </a:cubicBezTo>
                  <a:lnTo>
                    <a:pt x="539406" y="1523132"/>
                  </a:lnTo>
                  <a:cubicBezTo>
                    <a:pt x="570329" y="1523132"/>
                    <a:pt x="595397" y="1498064"/>
                    <a:pt x="595397" y="1467141"/>
                  </a:cubicBezTo>
                  <a:lnTo>
                    <a:pt x="595397" y="1243183"/>
                  </a:lnTo>
                  <a:cubicBezTo>
                    <a:pt x="595397" y="1212260"/>
                    <a:pt x="570329" y="1187192"/>
                    <a:pt x="539406" y="1187192"/>
                  </a:cubicBezTo>
                  <a:close/>
                  <a:moveTo>
                    <a:pt x="348041" y="163575"/>
                  </a:moveTo>
                  <a:cubicBezTo>
                    <a:pt x="275130" y="163575"/>
                    <a:pt x="216024" y="222681"/>
                    <a:pt x="216024" y="295592"/>
                  </a:cubicBezTo>
                  <a:lnTo>
                    <a:pt x="216024" y="823646"/>
                  </a:lnTo>
                  <a:cubicBezTo>
                    <a:pt x="216024" y="896557"/>
                    <a:pt x="275130" y="955663"/>
                    <a:pt x="348041" y="955663"/>
                  </a:cubicBezTo>
                  <a:lnTo>
                    <a:pt x="2100231" y="955663"/>
                  </a:lnTo>
                  <a:cubicBezTo>
                    <a:pt x="2173142" y="955663"/>
                    <a:pt x="2232248" y="896557"/>
                    <a:pt x="2232248" y="823646"/>
                  </a:cubicBezTo>
                  <a:lnTo>
                    <a:pt x="2232248" y="295592"/>
                  </a:lnTo>
                  <a:cubicBezTo>
                    <a:pt x="2232248" y="222681"/>
                    <a:pt x="2173142" y="163575"/>
                    <a:pt x="2100231" y="163575"/>
                  </a:cubicBezTo>
                  <a:close/>
                  <a:moveTo>
                    <a:pt x="265172" y="0"/>
                  </a:moveTo>
                  <a:lnTo>
                    <a:pt x="2183100" y="0"/>
                  </a:lnTo>
                  <a:cubicBezTo>
                    <a:pt x="2329550" y="0"/>
                    <a:pt x="2448272" y="118722"/>
                    <a:pt x="2448272" y="265172"/>
                  </a:cubicBezTo>
                  <a:lnTo>
                    <a:pt x="2448272" y="2974828"/>
                  </a:lnTo>
                  <a:cubicBezTo>
                    <a:pt x="2448272" y="3121278"/>
                    <a:pt x="2329550" y="3240000"/>
                    <a:pt x="2183100" y="3240000"/>
                  </a:cubicBezTo>
                  <a:lnTo>
                    <a:pt x="265172" y="3240000"/>
                  </a:lnTo>
                  <a:cubicBezTo>
                    <a:pt x="118722" y="3240000"/>
                    <a:pt x="0" y="3121278"/>
                    <a:pt x="0" y="2974828"/>
                  </a:cubicBezTo>
                  <a:lnTo>
                    <a:pt x="0" y="265172"/>
                  </a:lnTo>
                  <a:cubicBezTo>
                    <a:pt x="0" y="118722"/>
                    <a:pt x="118722" y="0"/>
                    <a:pt x="26517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600"/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536511" y="6265792"/>
            <a:ext cx="2223854" cy="400110"/>
            <a:chOff x="132916" y="4166659"/>
            <a:chExt cx="2223854" cy="400110"/>
          </a:xfrm>
        </p:grpSpPr>
        <p:grpSp>
          <p:nvGrpSpPr>
            <p:cNvPr id="40" name="Группа 51"/>
            <p:cNvGrpSpPr/>
            <p:nvPr/>
          </p:nvGrpSpPr>
          <p:grpSpPr>
            <a:xfrm>
              <a:off x="350334" y="4166659"/>
              <a:ext cx="2006436" cy="400110"/>
              <a:chOff x="3048706" y="2012595"/>
              <a:chExt cx="2006436" cy="400110"/>
            </a:xfrm>
          </p:grpSpPr>
          <p:sp>
            <p:nvSpPr>
              <p:cNvPr id="42" name="TextBox 41"/>
              <p:cNvSpPr txBox="1"/>
              <p:nvPr/>
            </p:nvSpPr>
            <p:spPr>
              <a:xfrm>
                <a:off x="3632250" y="2012595"/>
                <a:ext cx="142289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000" b="1" dirty="0">
                    <a:solidFill>
                      <a:srgbClr val="0062AC"/>
                    </a:solidFill>
                  </a:rPr>
                  <a:t>₽ </a:t>
                </a:r>
                <a:r>
                  <a:rPr lang="ru-RU" sz="2000" b="1" spc="-100" dirty="0">
                    <a:solidFill>
                      <a:schemeClr val="accent1"/>
                    </a:solidFill>
                  </a:rPr>
                  <a:t>1,08 </a:t>
                </a:r>
                <a:r>
                  <a:rPr lang="ru-RU" sz="1600" b="1" spc="-100" dirty="0">
                    <a:solidFill>
                      <a:schemeClr val="accent1"/>
                    </a:solidFill>
                  </a:rPr>
                  <a:t>млрд</a:t>
                </a:r>
                <a:endParaRPr lang="id-ID" sz="2000" b="1" spc="-100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3048706" y="2055930"/>
                <a:ext cx="1346091" cy="3430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65000"/>
                  </a:lnSpc>
                </a:pPr>
                <a:r>
                  <a:rPr lang="ru-RU" sz="12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Бюджет</a:t>
                </a:r>
              </a:p>
              <a:p>
                <a:pPr>
                  <a:lnSpc>
                    <a:spcPct val="65000"/>
                  </a:lnSpc>
                </a:pPr>
                <a:r>
                  <a:rPr lang="ru-RU" sz="12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проекта</a:t>
                </a:r>
                <a:endParaRPr lang="id-ID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41" name="Google Shape;996;p45"/>
            <p:cNvSpPr/>
            <p:nvPr/>
          </p:nvSpPr>
          <p:spPr>
            <a:xfrm>
              <a:off x="132916" y="4189437"/>
              <a:ext cx="278564" cy="298743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24541" y="55163"/>
                  </a:moveTo>
                  <a:lnTo>
                    <a:pt x="19033" y="55163"/>
                  </a:lnTo>
                  <a:cubicBezTo>
                    <a:pt x="17487" y="55163"/>
                    <a:pt x="16328" y="56217"/>
                    <a:pt x="16328" y="57845"/>
                  </a:cubicBezTo>
                  <a:cubicBezTo>
                    <a:pt x="16328" y="59473"/>
                    <a:pt x="17487" y="60526"/>
                    <a:pt x="19033" y="60526"/>
                  </a:cubicBezTo>
                  <a:lnTo>
                    <a:pt x="24541" y="60526"/>
                  </a:lnTo>
                  <a:cubicBezTo>
                    <a:pt x="26183" y="60526"/>
                    <a:pt x="27246" y="59473"/>
                    <a:pt x="27246" y="57845"/>
                  </a:cubicBezTo>
                  <a:cubicBezTo>
                    <a:pt x="27246" y="56217"/>
                    <a:pt x="26183" y="55163"/>
                    <a:pt x="24541" y="55163"/>
                  </a:cubicBezTo>
                  <a:close/>
                  <a:moveTo>
                    <a:pt x="40869" y="103814"/>
                  </a:moveTo>
                  <a:lnTo>
                    <a:pt x="35458" y="103814"/>
                  </a:lnTo>
                  <a:cubicBezTo>
                    <a:pt x="33816" y="103814"/>
                    <a:pt x="32753" y="104868"/>
                    <a:pt x="32753" y="106496"/>
                  </a:cubicBezTo>
                  <a:cubicBezTo>
                    <a:pt x="32753" y="108124"/>
                    <a:pt x="33816" y="109177"/>
                    <a:pt x="35458" y="109177"/>
                  </a:cubicBezTo>
                  <a:lnTo>
                    <a:pt x="40869" y="109177"/>
                  </a:lnTo>
                  <a:cubicBezTo>
                    <a:pt x="42512" y="109177"/>
                    <a:pt x="43574" y="108124"/>
                    <a:pt x="43574" y="106496"/>
                  </a:cubicBezTo>
                  <a:cubicBezTo>
                    <a:pt x="43574" y="104868"/>
                    <a:pt x="42512" y="103814"/>
                    <a:pt x="40869" y="103814"/>
                  </a:cubicBezTo>
                  <a:close/>
                  <a:moveTo>
                    <a:pt x="24541" y="103814"/>
                  </a:moveTo>
                  <a:lnTo>
                    <a:pt x="19033" y="103814"/>
                  </a:lnTo>
                  <a:cubicBezTo>
                    <a:pt x="17487" y="103814"/>
                    <a:pt x="16328" y="104868"/>
                    <a:pt x="16328" y="106496"/>
                  </a:cubicBezTo>
                  <a:cubicBezTo>
                    <a:pt x="16328" y="108124"/>
                    <a:pt x="17487" y="109177"/>
                    <a:pt x="19033" y="109177"/>
                  </a:cubicBezTo>
                  <a:lnTo>
                    <a:pt x="24541" y="109177"/>
                  </a:lnTo>
                  <a:cubicBezTo>
                    <a:pt x="26183" y="109177"/>
                    <a:pt x="27246" y="108124"/>
                    <a:pt x="27246" y="106496"/>
                  </a:cubicBezTo>
                  <a:cubicBezTo>
                    <a:pt x="27246" y="104868"/>
                    <a:pt x="26183" y="103814"/>
                    <a:pt x="24541" y="103814"/>
                  </a:cubicBezTo>
                  <a:close/>
                  <a:moveTo>
                    <a:pt x="84541" y="60526"/>
                  </a:moveTo>
                  <a:lnTo>
                    <a:pt x="89951" y="60526"/>
                  </a:lnTo>
                  <a:cubicBezTo>
                    <a:pt x="91594" y="60526"/>
                    <a:pt x="92657" y="59473"/>
                    <a:pt x="92657" y="57845"/>
                  </a:cubicBezTo>
                  <a:cubicBezTo>
                    <a:pt x="92657" y="56217"/>
                    <a:pt x="91594" y="55163"/>
                    <a:pt x="89951" y="55163"/>
                  </a:cubicBezTo>
                  <a:lnTo>
                    <a:pt x="84541" y="55163"/>
                  </a:lnTo>
                  <a:cubicBezTo>
                    <a:pt x="82898" y="55163"/>
                    <a:pt x="81835" y="56217"/>
                    <a:pt x="81835" y="57845"/>
                  </a:cubicBezTo>
                  <a:cubicBezTo>
                    <a:pt x="81835" y="59473"/>
                    <a:pt x="82898" y="60526"/>
                    <a:pt x="84541" y="60526"/>
                  </a:cubicBezTo>
                  <a:close/>
                  <a:moveTo>
                    <a:pt x="89951" y="103814"/>
                  </a:moveTo>
                  <a:lnTo>
                    <a:pt x="84541" y="103814"/>
                  </a:lnTo>
                  <a:cubicBezTo>
                    <a:pt x="82898" y="103814"/>
                    <a:pt x="81835" y="104868"/>
                    <a:pt x="81835" y="106496"/>
                  </a:cubicBezTo>
                  <a:cubicBezTo>
                    <a:pt x="81835" y="108124"/>
                    <a:pt x="82898" y="109177"/>
                    <a:pt x="84541" y="109177"/>
                  </a:cubicBezTo>
                  <a:lnTo>
                    <a:pt x="89951" y="109177"/>
                  </a:lnTo>
                  <a:cubicBezTo>
                    <a:pt x="91594" y="109177"/>
                    <a:pt x="92657" y="108124"/>
                    <a:pt x="92657" y="106496"/>
                  </a:cubicBezTo>
                  <a:cubicBezTo>
                    <a:pt x="92657" y="104868"/>
                    <a:pt x="91594" y="103814"/>
                    <a:pt x="89951" y="103814"/>
                  </a:cubicBezTo>
                  <a:close/>
                  <a:moveTo>
                    <a:pt x="95458" y="79489"/>
                  </a:moveTo>
                  <a:cubicBezTo>
                    <a:pt x="93816" y="79489"/>
                    <a:pt x="92657" y="80542"/>
                    <a:pt x="92657" y="82170"/>
                  </a:cubicBezTo>
                  <a:cubicBezTo>
                    <a:pt x="92657" y="83798"/>
                    <a:pt x="93816" y="84852"/>
                    <a:pt x="95458" y="84852"/>
                  </a:cubicBezTo>
                  <a:cubicBezTo>
                    <a:pt x="97101" y="84852"/>
                    <a:pt x="98164" y="83798"/>
                    <a:pt x="98164" y="82170"/>
                  </a:cubicBezTo>
                  <a:cubicBezTo>
                    <a:pt x="98164" y="80542"/>
                    <a:pt x="97101" y="79489"/>
                    <a:pt x="95458" y="79489"/>
                  </a:cubicBezTo>
                  <a:close/>
                  <a:moveTo>
                    <a:pt x="40869" y="55163"/>
                  </a:moveTo>
                  <a:lnTo>
                    <a:pt x="35458" y="55163"/>
                  </a:lnTo>
                  <a:cubicBezTo>
                    <a:pt x="33816" y="55163"/>
                    <a:pt x="32753" y="56217"/>
                    <a:pt x="32753" y="57845"/>
                  </a:cubicBezTo>
                  <a:cubicBezTo>
                    <a:pt x="32753" y="59473"/>
                    <a:pt x="33816" y="60526"/>
                    <a:pt x="35458" y="60526"/>
                  </a:cubicBezTo>
                  <a:lnTo>
                    <a:pt x="40869" y="60526"/>
                  </a:lnTo>
                  <a:cubicBezTo>
                    <a:pt x="42512" y="60526"/>
                    <a:pt x="43574" y="59473"/>
                    <a:pt x="43574" y="57845"/>
                  </a:cubicBezTo>
                  <a:cubicBezTo>
                    <a:pt x="43574" y="56217"/>
                    <a:pt x="42512" y="55163"/>
                    <a:pt x="40869" y="55163"/>
                  </a:cubicBezTo>
                  <a:close/>
                  <a:moveTo>
                    <a:pt x="73623" y="55163"/>
                  </a:moveTo>
                  <a:lnTo>
                    <a:pt x="68115" y="55163"/>
                  </a:lnTo>
                  <a:cubicBezTo>
                    <a:pt x="66570" y="55163"/>
                    <a:pt x="65410" y="56217"/>
                    <a:pt x="65410" y="57845"/>
                  </a:cubicBezTo>
                  <a:cubicBezTo>
                    <a:pt x="65410" y="59473"/>
                    <a:pt x="66570" y="60526"/>
                    <a:pt x="68115" y="60526"/>
                  </a:cubicBezTo>
                  <a:lnTo>
                    <a:pt x="73623" y="60526"/>
                  </a:lnTo>
                  <a:cubicBezTo>
                    <a:pt x="75265" y="60526"/>
                    <a:pt x="76328" y="59473"/>
                    <a:pt x="76328" y="57845"/>
                  </a:cubicBezTo>
                  <a:cubicBezTo>
                    <a:pt x="76328" y="56217"/>
                    <a:pt x="75265" y="55163"/>
                    <a:pt x="73623" y="55163"/>
                  </a:cubicBezTo>
                  <a:close/>
                  <a:moveTo>
                    <a:pt x="109082" y="65889"/>
                  </a:moveTo>
                  <a:lnTo>
                    <a:pt x="109082" y="44341"/>
                  </a:lnTo>
                  <a:cubicBezTo>
                    <a:pt x="109082" y="38403"/>
                    <a:pt x="104154" y="33519"/>
                    <a:pt x="98164" y="33519"/>
                  </a:cubicBezTo>
                  <a:lnTo>
                    <a:pt x="94299" y="33519"/>
                  </a:lnTo>
                  <a:lnTo>
                    <a:pt x="87826" y="9193"/>
                  </a:lnTo>
                  <a:cubicBezTo>
                    <a:pt x="86183" y="3543"/>
                    <a:pt x="80193" y="0"/>
                    <a:pt x="74396" y="1628"/>
                  </a:cubicBezTo>
                  <a:lnTo>
                    <a:pt x="19323" y="15897"/>
                  </a:lnTo>
                  <a:cubicBezTo>
                    <a:pt x="13623" y="17525"/>
                    <a:pt x="10048" y="23463"/>
                    <a:pt x="11690" y="29209"/>
                  </a:cubicBezTo>
                  <a:lnTo>
                    <a:pt x="12850" y="33519"/>
                  </a:lnTo>
                  <a:lnTo>
                    <a:pt x="10917" y="33519"/>
                  </a:lnTo>
                  <a:cubicBezTo>
                    <a:pt x="4927" y="33519"/>
                    <a:pt x="0" y="38403"/>
                    <a:pt x="0" y="44341"/>
                  </a:cubicBezTo>
                  <a:lnTo>
                    <a:pt x="0" y="109177"/>
                  </a:lnTo>
                  <a:cubicBezTo>
                    <a:pt x="0" y="115115"/>
                    <a:pt x="4927" y="120000"/>
                    <a:pt x="10917" y="120000"/>
                  </a:cubicBezTo>
                  <a:lnTo>
                    <a:pt x="98164" y="120000"/>
                  </a:lnTo>
                  <a:cubicBezTo>
                    <a:pt x="104154" y="120000"/>
                    <a:pt x="109082" y="115115"/>
                    <a:pt x="109082" y="109177"/>
                  </a:cubicBezTo>
                  <a:lnTo>
                    <a:pt x="109082" y="98355"/>
                  </a:lnTo>
                  <a:cubicBezTo>
                    <a:pt x="115072" y="98355"/>
                    <a:pt x="120000" y="93471"/>
                    <a:pt x="120000" y="87533"/>
                  </a:cubicBezTo>
                  <a:lnTo>
                    <a:pt x="120000" y="76711"/>
                  </a:lnTo>
                  <a:cubicBezTo>
                    <a:pt x="120000" y="70774"/>
                    <a:pt x="115072" y="65889"/>
                    <a:pt x="109082" y="65889"/>
                  </a:cubicBezTo>
                  <a:close/>
                  <a:moveTo>
                    <a:pt x="98164" y="38882"/>
                  </a:moveTo>
                  <a:cubicBezTo>
                    <a:pt x="101159" y="38882"/>
                    <a:pt x="103574" y="41372"/>
                    <a:pt x="103574" y="44341"/>
                  </a:cubicBezTo>
                  <a:lnTo>
                    <a:pt x="103574" y="45969"/>
                  </a:lnTo>
                  <a:cubicBezTo>
                    <a:pt x="101932" y="45107"/>
                    <a:pt x="100096" y="44341"/>
                    <a:pt x="98164" y="44341"/>
                  </a:cubicBezTo>
                  <a:lnTo>
                    <a:pt x="97101" y="44341"/>
                  </a:lnTo>
                  <a:lnTo>
                    <a:pt x="95652" y="38882"/>
                  </a:lnTo>
                  <a:lnTo>
                    <a:pt x="98164" y="38882"/>
                  </a:lnTo>
                  <a:close/>
                  <a:moveTo>
                    <a:pt x="88019" y="31316"/>
                  </a:moveTo>
                  <a:lnTo>
                    <a:pt x="91594" y="44341"/>
                  </a:lnTo>
                  <a:lnTo>
                    <a:pt x="38937" y="44341"/>
                  </a:lnTo>
                  <a:lnTo>
                    <a:pt x="88019" y="31316"/>
                  </a:lnTo>
                  <a:close/>
                  <a:moveTo>
                    <a:pt x="20676" y="21069"/>
                  </a:moveTo>
                  <a:lnTo>
                    <a:pt x="75748" y="6703"/>
                  </a:lnTo>
                  <a:cubicBezTo>
                    <a:pt x="78840" y="5937"/>
                    <a:pt x="81835" y="7565"/>
                    <a:pt x="82318" y="10534"/>
                  </a:cubicBezTo>
                  <a:lnTo>
                    <a:pt x="83671" y="15706"/>
                  </a:lnTo>
                  <a:lnTo>
                    <a:pt x="18260" y="32944"/>
                  </a:lnTo>
                  <a:lnTo>
                    <a:pt x="16908" y="27869"/>
                  </a:lnTo>
                  <a:cubicBezTo>
                    <a:pt x="16038" y="24804"/>
                    <a:pt x="17681" y="21835"/>
                    <a:pt x="20676" y="21069"/>
                  </a:cubicBezTo>
                  <a:close/>
                  <a:moveTo>
                    <a:pt x="5410" y="44341"/>
                  </a:moveTo>
                  <a:cubicBezTo>
                    <a:pt x="5410" y="41372"/>
                    <a:pt x="7922" y="38882"/>
                    <a:pt x="10917" y="38882"/>
                  </a:cubicBezTo>
                  <a:lnTo>
                    <a:pt x="14202" y="38882"/>
                  </a:lnTo>
                  <a:lnTo>
                    <a:pt x="15555" y="44341"/>
                  </a:lnTo>
                  <a:lnTo>
                    <a:pt x="10917" y="44341"/>
                  </a:lnTo>
                  <a:cubicBezTo>
                    <a:pt x="8985" y="44341"/>
                    <a:pt x="7053" y="44820"/>
                    <a:pt x="5410" y="45969"/>
                  </a:cubicBezTo>
                  <a:lnTo>
                    <a:pt x="5410" y="44341"/>
                  </a:lnTo>
                  <a:close/>
                  <a:moveTo>
                    <a:pt x="103574" y="109177"/>
                  </a:moveTo>
                  <a:cubicBezTo>
                    <a:pt x="103574" y="112146"/>
                    <a:pt x="101159" y="114541"/>
                    <a:pt x="98164" y="114541"/>
                  </a:cubicBezTo>
                  <a:lnTo>
                    <a:pt x="10917" y="114541"/>
                  </a:lnTo>
                  <a:cubicBezTo>
                    <a:pt x="7922" y="114541"/>
                    <a:pt x="5410" y="112146"/>
                    <a:pt x="5410" y="109177"/>
                  </a:cubicBezTo>
                  <a:lnTo>
                    <a:pt x="5410" y="55163"/>
                  </a:lnTo>
                  <a:cubicBezTo>
                    <a:pt x="5410" y="52194"/>
                    <a:pt x="7922" y="49704"/>
                    <a:pt x="10917" y="49704"/>
                  </a:cubicBezTo>
                  <a:lnTo>
                    <a:pt x="98164" y="49704"/>
                  </a:lnTo>
                  <a:cubicBezTo>
                    <a:pt x="101159" y="49704"/>
                    <a:pt x="103574" y="52194"/>
                    <a:pt x="103574" y="55163"/>
                  </a:cubicBezTo>
                  <a:lnTo>
                    <a:pt x="103574" y="65889"/>
                  </a:lnTo>
                  <a:lnTo>
                    <a:pt x="92657" y="65889"/>
                  </a:lnTo>
                  <a:cubicBezTo>
                    <a:pt x="86666" y="65889"/>
                    <a:pt x="81835" y="70774"/>
                    <a:pt x="81835" y="76711"/>
                  </a:cubicBezTo>
                  <a:lnTo>
                    <a:pt x="81835" y="87533"/>
                  </a:lnTo>
                  <a:cubicBezTo>
                    <a:pt x="81835" y="93471"/>
                    <a:pt x="86666" y="98355"/>
                    <a:pt x="92657" y="98355"/>
                  </a:cubicBezTo>
                  <a:lnTo>
                    <a:pt x="103574" y="98355"/>
                  </a:lnTo>
                  <a:lnTo>
                    <a:pt x="103574" y="109177"/>
                  </a:lnTo>
                  <a:close/>
                  <a:moveTo>
                    <a:pt x="114492" y="87533"/>
                  </a:moveTo>
                  <a:cubicBezTo>
                    <a:pt x="114492" y="90502"/>
                    <a:pt x="112077" y="92992"/>
                    <a:pt x="109082" y="92992"/>
                  </a:cubicBezTo>
                  <a:lnTo>
                    <a:pt x="92657" y="92992"/>
                  </a:lnTo>
                  <a:cubicBezTo>
                    <a:pt x="89661" y="92992"/>
                    <a:pt x="87246" y="90502"/>
                    <a:pt x="87246" y="87533"/>
                  </a:cubicBezTo>
                  <a:lnTo>
                    <a:pt x="87246" y="76711"/>
                  </a:lnTo>
                  <a:cubicBezTo>
                    <a:pt x="87246" y="73743"/>
                    <a:pt x="89661" y="71348"/>
                    <a:pt x="92657" y="71348"/>
                  </a:cubicBezTo>
                  <a:lnTo>
                    <a:pt x="109082" y="71348"/>
                  </a:lnTo>
                  <a:cubicBezTo>
                    <a:pt x="112077" y="71348"/>
                    <a:pt x="114492" y="73743"/>
                    <a:pt x="114492" y="76711"/>
                  </a:cubicBezTo>
                  <a:lnTo>
                    <a:pt x="114492" y="87533"/>
                  </a:lnTo>
                  <a:close/>
                  <a:moveTo>
                    <a:pt x="57294" y="103814"/>
                  </a:moveTo>
                  <a:lnTo>
                    <a:pt x="51787" y="103814"/>
                  </a:lnTo>
                  <a:cubicBezTo>
                    <a:pt x="50144" y="103814"/>
                    <a:pt x="49082" y="104868"/>
                    <a:pt x="49082" y="106496"/>
                  </a:cubicBezTo>
                  <a:cubicBezTo>
                    <a:pt x="49082" y="108124"/>
                    <a:pt x="50144" y="109177"/>
                    <a:pt x="51787" y="109177"/>
                  </a:cubicBezTo>
                  <a:lnTo>
                    <a:pt x="57294" y="109177"/>
                  </a:lnTo>
                  <a:cubicBezTo>
                    <a:pt x="58840" y="109177"/>
                    <a:pt x="60000" y="108124"/>
                    <a:pt x="60000" y="106496"/>
                  </a:cubicBezTo>
                  <a:cubicBezTo>
                    <a:pt x="60000" y="104868"/>
                    <a:pt x="58840" y="103814"/>
                    <a:pt x="57294" y="103814"/>
                  </a:cubicBezTo>
                  <a:close/>
                  <a:moveTo>
                    <a:pt x="73623" y="103814"/>
                  </a:moveTo>
                  <a:lnTo>
                    <a:pt x="68115" y="103814"/>
                  </a:lnTo>
                  <a:cubicBezTo>
                    <a:pt x="66570" y="103814"/>
                    <a:pt x="65410" y="104868"/>
                    <a:pt x="65410" y="106496"/>
                  </a:cubicBezTo>
                  <a:cubicBezTo>
                    <a:pt x="65410" y="108124"/>
                    <a:pt x="66570" y="109177"/>
                    <a:pt x="68115" y="109177"/>
                  </a:cubicBezTo>
                  <a:lnTo>
                    <a:pt x="73623" y="109177"/>
                  </a:lnTo>
                  <a:cubicBezTo>
                    <a:pt x="75265" y="109177"/>
                    <a:pt x="76328" y="108124"/>
                    <a:pt x="76328" y="106496"/>
                  </a:cubicBezTo>
                  <a:cubicBezTo>
                    <a:pt x="76328" y="104868"/>
                    <a:pt x="75265" y="103814"/>
                    <a:pt x="73623" y="103814"/>
                  </a:cubicBezTo>
                  <a:close/>
                  <a:moveTo>
                    <a:pt x="57294" y="55163"/>
                  </a:moveTo>
                  <a:lnTo>
                    <a:pt x="51787" y="55163"/>
                  </a:lnTo>
                  <a:cubicBezTo>
                    <a:pt x="50144" y="55163"/>
                    <a:pt x="49082" y="56217"/>
                    <a:pt x="49082" y="57845"/>
                  </a:cubicBezTo>
                  <a:cubicBezTo>
                    <a:pt x="49082" y="59473"/>
                    <a:pt x="50144" y="60526"/>
                    <a:pt x="51787" y="60526"/>
                  </a:cubicBezTo>
                  <a:lnTo>
                    <a:pt x="57294" y="60526"/>
                  </a:lnTo>
                  <a:cubicBezTo>
                    <a:pt x="58840" y="60526"/>
                    <a:pt x="60000" y="59473"/>
                    <a:pt x="60000" y="57845"/>
                  </a:cubicBezTo>
                  <a:cubicBezTo>
                    <a:pt x="60000" y="56217"/>
                    <a:pt x="58840" y="55163"/>
                    <a:pt x="57294" y="5516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717602" y="2515799"/>
            <a:ext cx="1923446" cy="340519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План: 9</a:t>
            </a:r>
            <a:endParaRPr lang="id-ID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09360" y="2804126"/>
            <a:ext cx="2432255" cy="374571"/>
          </a:xfrm>
          <a:prstGeom prst="round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Факт: 11</a:t>
            </a:r>
            <a:endParaRPr lang="id-ID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237512" y="2741528"/>
            <a:ext cx="1072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122</a:t>
            </a:r>
            <a:r>
              <a:rPr lang="id-ID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id-ID" sz="28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698927" y="2527009"/>
            <a:ext cx="1900139" cy="340519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План: 1,73</a:t>
            </a:r>
            <a:endParaRPr lang="id-ID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690684" y="2815336"/>
            <a:ext cx="2556082" cy="374571"/>
          </a:xfrm>
          <a:prstGeom prst="round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Факт: 2,17</a:t>
            </a:r>
            <a:endParaRPr lang="id-ID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371489" y="2741528"/>
            <a:ext cx="990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125</a:t>
            </a:r>
            <a:r>
              <a:rPr lang="id-ID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id-ID" sz="28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775501" y="2496749"/>
            <a:ext cx="2424015" cy="340519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План: 230</a:t>
            </a:r>
            <a:endParaRPr lang="id-ID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767260" y="2785076"/>
            <a:ext cx="2506685" cy="374571"/>
          </a:xfrm>
          <a:prstGeom prst="round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Факт: 233</a:t>
            </a:r>
            <a:endParaRPr lang="id-ID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8432271" y="2760578"/>
            <a:ext cx="1016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101</a:t>
            </a:r>
            <a:r>
              <a:rPr lang="id-ID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id-ID" sz="28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57692" y="6183661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12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Не освоено: 392,5 млн рублей - предусмотрено на создание и развитие индустриального парка «Аврора». </a:t>
            </a:r>
            <a:br>
              <a:rPr lang="ru-RU" sz="12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</a:br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Количество заключенных контрактов – 110 (82,1%) из 134.</a:t>
            </a:r>
            <a:endParaRPr lang="id-ID" sz="1200" b="1" dirty="0">
              <a:solidFill>
                <a:prstClr val="black">
                  <a:lumMod val="85000"/>
                  <a:lumOff val="15000"/>
                </a:prstClr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614552" y="3307876"/>
            <a:ext cx="2649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9 субъектам МСП, ведущих деятельность в моногородах, выданы 20 микрозаймов на сумму – 33,6 млн рублей. Выдано 9 микрозаймов  на сумму – 14,1 млн рублей</a:t>
            </a:r>
            <a:endParaRPr lang="id-ID" sz="1200" b="1" dirty="0">
              <a:solidFill>
                <a:prstClr val="black">
                  <a:lumMod val="85000"/>
                  <a:lumOff val="15000"/>
                </a:prstClr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6621639" y="3307875"/>
            <a:ext cx="28956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Фондом содействия кредитованию субъектов МСП РД в 2019 году выдано поручительств на сумму 98,6 млн рублей. Количество выданных микрозаймов субъектам МСП – 526 ед.</a:t>
            </a:r>
            <a:endParaRPr lang="id-ID" sz="1200" b="1" dirty="0">
              <a:solidFill>
                <a:prstClr val="black">
                  <a:lumMod val="85000"/>
                  <a:lumOff val="15000"/>
                </a:prstClr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3422207" y="3307876"/>
            <a:ext cx="30513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Количество вновь созданных субъектов МСП – 170. Количество участников проекта – 11796 человек. Проводятся конференции и тематические круглые столы, выставки. </a:t>
            </a:r>
            <a:endParaRPr lang="id-ID" sz="1200" b="1" dirty="0">
              <a:solidFill>
                <a:prstClr val="black">
                  <a:lumMod val="85000"/>
                  <a:lumOff val="15000"/>
                </a:prstClr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75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8" grpId="0"/>
      <p:bldP spid="79" grpId="0"/>
      <p:bldP spid="65" grpId="0" animBg="1"/>
      <p:bldP spid="67" grpId="0" animBg="1"/>
      <p:bldP spid="69" grpId="0"/>
      <p:bldP spid="70" grpId="0"/>
      <p:bldP spid="87" grpId="0" animBg="1"/>
      <p:bldP spid="88" grpId="0" animBg="1"/>
      <p:bldP spid="94" grpId="0"/>
      <p:bldP spid="95" grpId="0"/>
      <p:bldP spid="99" grpId="0" animBg="1"/>
      <p:bldP spid="100" grpId="0" animBg="1"/>
      <p:bldP spid="101" grpId="0"/>
      <p:bldP spid="102" grpId="0"/>
      <p:bldP spid="44" grpId="0" animBg="1"/>
      <p:bldP spid="45" grpId="0" animBg="1"/>
      <p:bldP spid="46" grpId="0"/>
      <p:bldP spid="48" grpId="0" animBg="1"/>
      <p:bldP spid="49" grpId="0" animBg="1"/>
      <p:bldP spid="51" grpId="0"/>
      <p:bldP spid="53" grpId="0" animBg="1"/>
      <p:bldP spid="54" grpId="0" animBg="1"/>
      <p:bldP spid="5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"/>
          <p:cNvSpPr/>
          <p:nvPr/>
        </p:nvSpPr>
        <p:spPr>
          <a:xfrm>
            <a:off x="-3025" y="1158954"/>
            <a:ext cx="9906000" cy="3276600"/>
          </a:xfrm>
          <a:prstGeom prst="rect">
            <a:avLst/>
          </a:prstGeom>
          <a:solidFill>
            <a:schemeClr val="bg2">
              <a:lumMod val="90000"/>
              <a:alpha val="4196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74520" y="282783"/>
            <a:ext cx="89792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kern="0" dirty="0">
                <a:solidFill>
                  <a:srgbClr val="0062AC"/>
                </a:solidFill>
                <a:latin typeface="Arial"/>
              </a:rPr>
              <a:t>Нацпроект «Международная кооперация и экспорт»</a:t>
            </a:r>
            <a:endParaRPr lang="ru-RU" sz="2400" kern="0" dirty="0">
              <a:solidFill>
                <a:srgbClr val="0062AC"/>
              </a:solidFill>
              <a:latin typeface="+mn-lt"/>
              <a:cs typeface="+mn-cs"/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>
          <a:xfrm>
            <a:off x="1644259" y="681315"/>
            <a:ext cx="6881954" cy="240851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Республика Дагестан принимает участие в реализации  4 федеральных проектов</a:t>
            </a:r>
            <a:endParaRPr kumimoji="0" lang="id-ID" sz="1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1CF9C96B-9CC6-468B-BF19-FBA7BC2ABB62}"/>
              </a:ext>
            </a:extLst>
          </p:cNvPr>
          <p:cNvSpPr/>
          <p:nvPr/>
        </p:nvSpPr>
        <p:spPr>
          <a:xfrm rot="16200000">
            <a:off x="797597" y="366325"/>
            <a:ext cx="288000" cy="288000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147458" name="Picture 2" descr="D:\Документы\Мои документы\_ОРГАНИЗАЦИЯ РАБОТЫ\Для сведения\Медиа материалы\Нац проекты\СКФО.png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/>
          <a:stretch>
            <a:fillRect/>
          </a:stretch>
        </p:blipFill>
        <p:spPr bwMode="auto">
          <a:xfrm rot="19935823">
            <a:off x="1116581" y="3946938"/>
            <a:ext cx="3124791" cy="2683869"/>
          </a:xfrm>
          <a:prstGeom prst="rect">
            <a:avLst/>
          </a:prstGeom>
          <a:noFill/>
        </p:spPr>
      </p:pic>
      <p:grpSp>
        <p:nvGrpSpPr>
          <p:cNvPr id="32" name="Group 8"/>
          <p:cNvGrpSpPr/>
          <p:nvPr/>
        </p:nvGrpSpPr>
        <p:grpSpPr>
          <a:xfrm>
            <a:off x="5015768" y="4688431"/>
            <a:ext cx="4511592" cy="1296095"/>
            <a:chOff x="3982203" y="3186366"/>
            <a:chExt cx="4611531" cy="1156823"/>
          </a:xfrm>
        </p:grpSpPr>
        <p:sp>
          <p:nvSpPr>
            <p:cNvPr id="33" name="TextBox 32"/>
            <p:cNvSpPr txBox="1"/>
            <p:nvPr/>
          </p:nvSpPr>
          <p:spPr>
            <a:xfrm>
              <a:off x="3982203" y="3186366"/>
              <a:ext cx="4484804" cy="3021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Межрегиональный туристический маршрут </a:t>
              </a:r>
              <a:endParaRPr lang="id-ID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3986456" y="3376803"/>
              <a:ext cx="3638941" cy="329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b="1" dirty="0">
                  <a:solidFill>
                    <a:schemeClr val="accent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ВЕЛИКИЙ ШЕЛКОВЫЙ ПУТЬ </a:t>
              </a:r>
              <a:endParaRPr lang="en-US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Text Placeholder 6"/>
            <p:cNvSpPr txBox="1">
              <a:spLocks/>
            </p:cNvSpPr>
            <p:nvPr/>
          </p:nvSpPr>
          <p:spPr>
            <a:xfrm>
              <a:off x="4003295" y="3762224"/>
              <a:ext cx="4590439" cy="58096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ru-RU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Разработан регионами СКФО. Позволит увеличить въездной туристский поток и объемы экспорта в сфере туризма на всей территории Северного Кавказа</a:t>
              </a: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cxnSp>
        <p:nvCxnSpPr>
          <p:cNvPr id="37" name="Прямая со стрелкой 36"/>
          <p:cNvCxnSpPr/>
          <p:nvPr/>
        </p:nvCxnSpPr>
        <p:spPr>
          <a:xfrm rot="16200000" flipH="1">
            <a:off x="1296671" y="5679468"/>
            <a:ext cx="650789" cy="181233"/>
          </a:xfrm>
          <a:prstGeom prst="straightConnector1">
            <a:avLst/>
          </a:prstGeom>
          <a:ln w="57150">
            <a:solidFill>
              <a:schemeClr val="accent4">
                <a:lumMod val="60000"/>
                <a:lumOff val="4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rot="10800000" flipV="1">
            <a:off x="1720921" y="5914251"/>
            <a:ext cx="568409" cy="197706"/>
          </a:xfrm>
          <a:prstGeom prst="straightConnector1">
            <a:avLst/>
          </a:prstGeom>
          <a:ln w="57150">
            <a:solidFill>
              <a:schemeClr val="accent4">
                <a:lumMod val="60000"/>
                <a:lumOff val="4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rot="10800000">
            <a:off x="2281094" y="5914251"/>
            <a:ext cx="395414" cy="156517"/>
          </a:xfrm>
          <a:prstGeom prst="straightConnector1">
            <a:avLst/>
          </a:prstGeom>
          <a:ln w="57150">
            <a:solidFill>
              <a:schemeClr val="accent4">
                <a:lumMod val="60000"/>
                <a:lumOff val="4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rot="5400000">
            <a:off x="2631201" y="5893655"/>
            <a:ext cx="230660" cy="140041"/>
          </a:xfrm>
          <a:prstGeom prst="straightConnector1">
            <a:avLst/>
          </a:prstGeom>
          <a:ln w="57150">
            <a:solidFill>
              <a:schemeClr val="accent4">
                <a:lumMod val="60000"/>
                <a:lumOff val="4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rot="10800000" flipV="1">
            <a:off x="2833031" y="5700067"/>
            <a:ext cx="395413" cy="131806"/>
          </a:xfrm>
          <a:prstGeom prst="straightConnector1">
            <a:avLst/>
          </a:prstGeom>
          <a:ln w="57150">
            <a:solidFill>
              <a:schemeClr val="accent4">
                <a:lumMod val="60000"/>
                <a:lumOff val="4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 rot="10800000" flipV="1">
            <a:off x="3228443" y="5617686"/>
            <a:ext cx="518984" cy="90616"/>
          </a:xfrm>
          <a:prstGeom prst="straightConnector1">
            <a:avLst/>
          </a:prstGeom>
          <a:ln w="57150">
            <a:solidFill>
              <a:schemeClr val="accent4">
                <a:lumMod val="60000"/>
                <a:lumOff val="4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 rot="10800000">
            <a:off x="3755668" y="5625924"/>
            <a:ext cx="444841" cy="280087"/>
          </a:xfrm>
          <a:prstGeom prst="straightConnector1">
            <a:avLst/>
          </a:prstGeom>
          <a:ln w="57150">
            <a:solidFill>
              <a:schemeClr val="accent4">
                <a:lumMod val="60000"/>
                <a:lumOff val="4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5890138" y="1030180"/>
            <a:ext cx="10873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109,3%</a:t>
            </a:r>
            <a:endParaRPr lang="id-ID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923079" y="1796042"/>
            <a:ext cx="1087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333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%</a:t>
            </a:r>
            <a:endParaRPr lang="id-ID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923081" y="2628578"/>
            <a:ext cx="10873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114,6%</a:t>
            </a:r>
            <a:endParaRPr lang="id-ID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930044" y="3445926"/>
            <a:ext cx="1087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100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%</a:t>
            </a:r>
            <a:endParaRPr lang="id-ID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5" name="Rectangle 14"/>
          <p:cNvSpPr/>
          <p:nvPr/>
        </p:nvSpPr>
        <p:spPr>
          <a:xfrm>
            <a:off x="6987091" y="1092307"/>
            <a:ext cx="2566023" cy="44807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70000"/>
              </a:lnSpc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</a:rPr>
              <a:t>Ввод в эксплуатацию </a:t>
            </a:r>
            <a:endParaRPr lang="en-US" sz="1600" dirty="0">
              <a:solidFill>
                <a:schemeClr val="bg2">
                  <a:lumMod val="25000"/>
                </a:schemeClr>
              </a:solidFill>
            </a:endParaRPr>
          </a:p>
          <a:p>
            <a:pPr>
              <a:lnSpc>
                <a:spcPct val="70000"/>
              </a:lnSpc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</a:rPr>
              <a:t>мелиорируемых земель, га</a:t>
            </a:r>
          </a:p>
        </p:txBody>
      </p:sp>
      <p:sp>
        <p:nvSpPr>
          <p:cNvPr id="46" name="Rectangle 15"/>
          <p:cNvSpPr/>
          <p:nvPr/>
        </p:nvSpPr>
        <p:spPr>
          <a:xfrm>
            <a:off x="6998733" y="1907591"/>
            <a:ext cx="2985418" cy="4480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</a:rPr>
              <a:t>Объем экспорта продукции машиностроения, млн 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$</a:t>
            </a:r>
            <a:endParaRPr lang="ru-RU" sz="1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8" name="Rectangle 17"/>
          <p:cNvSpPr/>
          <p:nvPr/>
        </p:nvSpPr>
        <p:spPr>
          <a:xfrm>
            <a:off x="6918006" y="2745611"/>
            <a:ext cx="2959465" cy="44807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70000"/>
              </a:lnSpc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</a:rPr>
              <a:t>Увеличение объема </a:t>
            </a:r>
          </a:p>
          <a:p>
            <a:pPr>
              <a:lnSpc>
                <a:spcPct val="70000"/>
              </a:lnSpc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</a:rPr>
              <a:t>экспорта продукции АПК, млн 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$</a:t>
            </a:r>
            <a:endParaRPr lang="en-US" sz="1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0" name="Rectangle 16"/>
          <p:cNvSpPr/>
          <p:nvPr/>
        </p:nvSpPr>
        <p:spPr>
          <a:xfrm>
            <a:off x="6947080" y="3553118"/>
            <a:ext cx="2684646" cy="27571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70000"/>
              </a:lnSpc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</a:rPr>
              <a:t>Объем экспорта услуг, млн 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$</a:t>
            </a:r>
            <a:endParaRPr lang="en-US" sz="16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51" name="Straight Connector 29"/>
          <p:cNvCxnSpPr/>
          <p:nvPr/>
        </p:nvCxnSpPr>
        <p:spPr>
          <a:xfrm>
            <a:off x="3448096" y="1866116"/>
            <a:ext cx="6299051" cy="952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29"/>
          <p:cNvCxnSpPr/>
          <p:nvPr/>
        </p:nvCxnSpPr>
        <p:spPr>
          <a:xfrm>
            <a:off x="3392839" y="3093156"/>
            <a:ext cx="6379857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29"/>
          <p:cNvCxnSpPr/>
          <p:nvPr/>
        </p:nvCxnSpPr>
        <p:spPr>
          <a:xfrm>
            <a:off x="3400703" y="3831539"/>
            <a:ext cx="6346444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Рисунок 56" descr="20146_original-1.jpg"/>
          <p:cNvPicPr>
            <a:picLocks noGrp="1" noChangeAspect="1"/>
          </p:cNvPicPr>
          <p:nvPr>
            <p:ph type="pic" sz="quarter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19439" y="1321991"/>
            <a:ext cx="2600325" cy="2710248"/>
          </a:xfrm>
          <a:prstGeom prst="ellipse">
            <a:avLst/>
          </a:prstGeom>
          <a:effectLst>
            <a:outerShdw blurRad="190500" dist="38100" dir="2700000" sx="102000" sy="102000" algn="tl" rotWithShape="0">
              <a:prstClr val="black">
                <a:alpha val="45000"/>
              </a:prstClr>
            </a:outerShdw>
          </a:effectLst>
        </p:spPr>
      </p:pic>
      <p:sp>
        <p:nvSpPr>
          <p:cNvPr id="43" name="Rectangle 2"/>
          <p:cNvSpPr/>
          <p:nvPr/>
        </p:nvSpPr>
        <p:spPr>
          <a:xfrm>
            <a:off x="-25503" y="123046"/>
            <a:ext cx="9906000" cy="263612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lumMod val="60000"/>
                  <a:lumOff val="40000"/>
                  <a:alpha val="41000"/>
                </a:schemeClr>
              </a:gs>
              <a:gs pos="100000">
                <a:schemeClr val="bg2">
                  <a:lumMod val="50000"/>
                  <a:alpha val="22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53" name="Picture 2" descr="D:\Документы\Мои документы\_ОРГАНИЗАЦИЯ РАБОТЫ\Для сведения\Медиа материалы\Нац проекты\Герб России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5158" y="-13813"/>
            <a:ext cx="498600" cy="540000"/>
          </a:xfrm>
          <a:prstGeom prst="rect">
            <a:avLst/>
          </a:prstGeom>
          <a:noFill/>
        </p:spPr>
      </p:pic>
      <p:pic>
        <p:nvPicPr>
          <p:cNvPr id="54" name="Picture 4" descr="https://xn--80aafjcthgy6bd.xn--p1ai/templates/mun46/images/gerb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84821" y="125415"/>
            <a:ext cx="518834" cy="540000"/>
          </a:xfrm>
          <a:prstGeom prst="rect">
            <a:avLst/>
          </a:prstGeom>
          <a:noFill/>
        </p:spPr>
      </p:pic>
      <p:sp>
        <p:nvSpPr>
          <p:cNvPr id="58" name="TextBox 57"/>
          <p:cNvSpPr txBox="1"/>
          <p:nvPr/>
        </p:nvSpPr>
        <p:spPr>
          <a:xfrm>
            <a:off x="3652981" y="1142912"/>
            <a:ext cx="1909665" cy="340519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План: 750</a:t>
            </a:r>
            <a:endParaRPr lang="id-ID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644740" y="1431239"/>
            <a:ext cx="2089355" cy="374571"/>
          </a:xfrm>
          <a:prstGeom prst="round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Факт: 820</a:t>
            </a:r>
            <a:endParaRPr lang="id-ID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691082" y="1933487"/>
            <a:ext cx="1138140" cy="340519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План: 1,2</a:t>
            </a:r>
            <a:endParaRPr lang="id-ID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682841" y="2221814"/>
            <a:ext cx="2222705" cy="374571"/>
          </a:xfrm>
          <a:prstGeom prst="round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Факт: 4</a:t>
            </a:r>
            <a:endParaRPr lang="id-ID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691082" y="2752637"/>
            <a:ext cx="1871564" cy="340519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План: 23,9</a:t>
            </a:r>
            <a:endParaRPr lang="id-ID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682841" y="3040964"/>
            <a:ext cx="2051255" cy="374571"/>
          </a:xfrm>
          <a:prstGeom prst="round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Факт: 27,4</a:t>
            </a:r>
            <a:endParaRPr lang="id-ID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700606" y="3543212"/>
            <a:ext cx="2221200" cy="340519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План: 1,3</a:t>
            </a:r>
            <a:endParaRPr lang="id-ID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3692366" y="3831539"/>
            <a:ext cx="2237678" cy="374571"/>
          </a:xfrm>
          <a:prstGeom prst="round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Оценка: 1,3</a:t>
            </a:r>
            <a:endParaRPr lang="id-ID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5759176" y="6005222"/>
            <a:ext cx="2081586" cy="400110"/>
            <a:chOff x="716281" y="6105551"/>
            <a:chExt cx="2081586" cy="400110"/>
          </a:xfrm>
        </p:grpSpPr>
        <p:grpSp>
          <p:nvGrpSpPr>
            <p:cNvPr id="75" name="Группа 51"/>
            <p:cNvGrpSpPr/>
            <p:nvPr/>
          </p:nvGrpSpPr>
          <p:grpSpPr>
            <a:xfrm>
              <a:off x="936501" y="6105551"/>
              <a:ext cx="1861366" cy="400110"/>
              <a:chOff x="3058231" y="2015594"/>
              <a:chExt cx="1861366" cy="400110"/>
            </a:xfrm>
          </p:grpSpPr>
          <p:sp>
            <p:nvSpPr>
              <p:cNvPr id="80" name="TextBox 79"/>
              <p:cNvSpPr txBox="1"/>
              <p:nvPr/>
            </p:nvSpPr>
            <p:spPr>
              <a:xfrm>
                <a:off x="3882762" y="2015594"/>
                <a:ext cx="103683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000" b="1" spc="-100" dirty="0">
                    <a:solidFill>
                      <a:schemeClr val="accent1"/>
                    </a:solidFill>
                  </a:rPr>
                  <a:t>100 %</a:t>
                </a:r>
                <a:endParaRPr lang="id-ID" sz="2000" b="1" spc="-100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81" name="TextBox 80"/>
              <p:cNvSpPr txBox="1"/>
              <p:nvPr/>
            </p:nvSpPr>
            <p:spPr>
              <a:xfrm>
                <a:off x="3058231" y="2055930"/>
                <a:ext cx="1346091" cy="3430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65000"/>
                  </a:lnSpc>
                </a:pPr>
                <a:r>
                  <a:rPr lang="ru-RU" sz="12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Кассовое</a:t>
                </a:r>
              </a:p>
              <a:p>
                <a:pPr>
                  <a:lnSpc>
                    <a:spcPct val="65000"/>
                  </a:lnSpc>
                </a:pPr>
                <a:r>
                  <a:rPr lang="ru-RU" sz="12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исполнение</a:t>
                </a:r>
                <a:endParaRPr lang="id-ID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79" name="Rounded Rectangle 10">
              <a:extLst>
                <a:ext uri="{FF2B5EF4-FFF2-40B4-BE49-F238E27FC236}">
                  <a16:creationId xmlns:a16="http://schemas.microsoft.com/office/drawing/2014/main" id="{3430BAE5-FF79-4409-AD32-B1C8A8CD27F0}"/>
                </a:ext>
              </a:extLst>
            </p:cNvPr>
            <p:cNvSpPr/>
            <p:nvPr/>
          </p:nvSpPr>
          <p:spPr>
            <a:xfrm>
              <a:off x="716281" y="6150094"/>
              <a:ext cx="241210" cy="288000"/>
            </a:xfrm>
            <a:custGeom>
              <a:avLst/>
              <a:gdLst/>
              <a:ahLst/>
              <a:cxnLst/>
              <a:rect l="l" t="t" r="r" b="b"/>
              <a:pathLst>
                <a:path w="2448272" h="3240000">
                  <a:moveTo>
                    <a:pt x="1358676" y="2676152"/>
                  </a:moveTo>
                  <a:cubicBezTo>
                    <a:pt x="1327753" y="2676152"/>
                    <a:pt x="1302685" y="2701220"/>
                    <a:pt x="1302685" y="2732143"/>
                  </a:cubicBezTo>
                  <a:lnTo>
                    <a:pt x="1302685" y="2956101"/>
                  </a:lnTo>
                  <a:cubicBezTo>
                    <a:pt x="1302685" y="2987024"/>
                    <a:pt x="1327753" y="3012092"/>
                    <a:pt x="1358676" y="3012092"/>
                  </a:cubicBezTo>
                  <a:lnTo>
                    <a:pt x="1582634" y="3012092"/>
                  </a:lnTo>
                  <a:cubicBezTo>
                    <a:pt x="1613557" y="3012092"/>
                    <a:pt x="1638625" y="2987024"/>
                    <a:pt x="1638625" y="2956101"/>
                  </a:cubicBezTo>
                  <a:lnTo>
                    <a:pt x="1638625" y="2732143"/>
                  </a:lnTo>
                  <a:cubicBezTo>
                    <a:pt x="1638625" y="2701220"/>
                    <a:pt x="1613557" y="2676152"/>
                    <a:pt x="1582634" y="2676152"/>
                  </a:cubicBezTo>
                  <a:close/>
                  <a:moveTo>
                    <a:pt x="837062" y="2676152"/>
                  </a:moveTo>
                  <a:cubicBezTo>
                    <a:pt x="806139" y="2676152"/>
                    <a:pt x="781071" y="2701220"/>
                    <a:pt x="781071" y="2732143"/>
                  </a:cubicBezTo>
                  <a:lnTo>
                    <a:pt x="781071" y="2956101"/>
                  </a:lnTo>
                  <a:cubicBezTo>
                    <a:pt x="781071" y="2987024"/>
                    <a:pt x="806139" y="3012092"/>
                    <a:pt x="837062" y="3012092"/>
                  </a:cubicBezTo>
                  <a:lnTo>
                    <a:pt x="1061020" y="3012092"/>
                  </a:lnTo>
                  <a:cubicBezTo>
                    <a:pt x="1091943" y="3012092"/>
                    <a:pt x="1117011" y="2987024"/>
                    <a:pt x="1117011" y="2956101"/>
                  </a:cubicBezTo>
                  <a:lnTo>
                    <a:pt x="1117011" y="2732143"/>
                  </a:lnTo>
                  <a:cubicBezTo>
                    <a:pt x="1117011" y="2701220"/>
                    <a:pt x="1091943" y="2676152"/>
                    <a:pt x="1061020" y="2676152"/>
                  </a:cubicBezTo>
                  <a:close/>
                  <a:moveTo>
                    <a:pt x="315448" y="2676152"/>
                  </a:moveTo>
                  <a:cubicBezTo>
                    <a:pt x="284525" y="2676152"/>
                    <a:pt x="259457" y="2701220"/>
                    <a:pt x="259457" y="2732143"/>
                  </a:cubicBezTo>
                  <a:lnTo>
                    <a:pt x="259457" y="2956101"/>
                  </a:lnTo>
                  <a:cubicBezTo>
                    <a:pt x="259457" y="2987024"/>
                    <a:pt x="284525" y="3012092"/>
                    <a:pt x="315448" y="3012092"/>
                  </a:cubicBezTo>
                  <a:lnTo>
                    <a:pt x="539406" y="3012092"/>
                  </a:lnTo>
                  <a:cubicBezTo>
                    <a:pt x="570329" y="3012092"/>
                    <a:pt x="595397" y="2987024"/>
                    <a:pt x="595397" y="2956101"/>
                  </a:cubicBezTo>
                  <a:lnTo>
                    <a:pt x="595397" y="2732143"/>
                  </a:lnTo>
                  <a:cubicBezTo>
                    <a:pt x="595397" y="2701220"/>
                    <a:pt x="570329" y="2676152"/>
                    <a:pt x="539406" y="2676152"/>
                  </a:cubicBezTo>
                  <a:close/>
                  <a:moveTo>
                    <a:pt x="1880291" y="2179832"/>
                  </a:moveTo>
                  <a:cubicBezTo>
                    <a:pt x="1849368" y="2179832"/>
                    <a:pt x="1824300" y="2204900"/>
                    <a:pt x="1824300" y="2235823"/>
                  </a:cubicBezTo>
                  <a:lnTo>
                    <a:pt x="1824300" y="2956101"/>
                  </a:lnTo>
                  <a:cubicBezTo>
                    <a:pt x="1824300" y="2987024"/>
                    <a:pt x="1849368" y="3012092"/>
                    <a:pt x="1880291" y="3012092"/>
                  </a:cubicBezTo>
                  <a:lnTo>
                    <a:pt x="2104249" y="3012092"/>
                  </a:lnTo>
                  <a:cubicBezTo>
                    <a:pt x="2135172" y="3012092"/>
                    <a:pt x="2160240" y="2987024"/>
                    <a:pt x="2160240" y="2956101"/>
                  </a:cubicBezTo>
                  <a:lnTo>
                    <a:pt x="2160240" y="2235823"/>
                  </a:lnTo>
                  <a:cubicBezTo>
                    <a:pt x="2160240" y="2204900"/>
                    <a:pt x="2135172" y="2179832"/>
                    <a:pt x="2104249" y="2179832"/>
                  </a:cubicBezTo>
                  <a:close/>
                  <a:moveTo>
                    <a:pt x="1358676" y="2179832"/>
                  </a:moveTo>
                  <a:cubicBezTo>
                    <a:pt x="1327753" y="2179832"/>
                    <a:pt x="1302685" y="2204900"/>
                    <a:pt x="1302685" y="2235823"/>
                  </a:cubicBezTo>
                  <a:lnTo>
                    <a:pt x="1302685" y="2459781"/>
                  </a:lnTo>
                  <a:cubicBezTo>
                    <a:pt x="1302685" y="2490704"/>
                    <a:pt x="1327753" y="2515772"/>
                    <a:pt x="1358676" y="2515772"/>
                  </a:cubicBezTo>
                  <a:lnTo>
                    <a:pt x="1582634" y="2515772"/>
                  </a:lnTo>
                  <a:cubicBezTo>
                    <a:pt x="1613557" y="2515772"/>
                    <a:pt x="1638625" y="2490704"/>
                    <a:pt x="1638625" y="2459781"/>
                  </a:cubicBezTo>
                  <a:lnTo>
                    <a:pt x="1638625" y="2235823"/>
                  </a:lnTo>
                  <a:cubicBezTo>
                    <a:pt x="1638625" y="2204900"/>
                    <a:pt x="1613557" y="2179832"/>
                    <a:pt x="1582634" y="2179832"/>
                  </a:cubicBezTo>
                  <a:close/>
                  <a:moveTo>
                    <a:pt x="837062" y="2179832"/>
                  </a:moveTo>
                  <a:cubicBezTo>
                    <a:pt x="806139" y="2179832"/>
                    <a:pt x="781071" y="2204900"/>
                    <a:pt x="781071" y="2235823"/>
                  </a:cubicBezTo>
                  <a:lnTo>
                    <a:pt x="781071" y="2459781"/>
                  </a:lnTo>
                  <a:cubicBezTo>
                    <a:pt x="781071" y="2490704"/>
                    <a:pt x="806139" y="2515772"/>
                    <a:pt x="837062" y="2515772"/>
                  </a:cubicBezTo>
                  <a:lnTo>
                    <a:pt x="1061020" y="2515772"/>
                  </a:lnTo>
                  <a:cubicBezTo>
                    <a:pt x="1091943" y="2515772"/>
                    <a:pt x="1117011" y="2490704"/>
                    <a:pt x="1117011" y="2459781"/>
                  </a:cubicBezTo>
                  <a:lnTo>
                    <a:pt x="1117011" y="2235823"/>
                  </a:lnTo>
                  <a:cubicBezTo>
                    <a:pt x="1117011" y="2204900"/>
                    <a:pt x="1091943" y="2179832"/>
                    <a:pt x="1061020" y="2179832"/>
                  </a:cubicBezTo>
                  <a:close/>
                  <a:moveTo>
                    <a:pt x="315448" y="2179832"/>
                  </a:moveTo>
                  <a:cubicBezTo>
                    <a:pt x="284525" y="2179832"/>
                    <a:pt x="259457" y="2204900"/>
                    <a:pt x="259457" y="2235823"/>
                  </a:cubicBezTo>
                  <a:lnTo>
                    <a:pt x="259457" y="2459781"/>
                  </a:lnTo>
                  <a:cubicBezTo>
                    <a:pt x="259457" y="2490704"/>
                    <a:pt x="284525" y="2515772"/>
                    <a:pt x="315448" y="2515772"/>
                  </a:cubicBezTo>
                  <a:lnTo>
                    <a:pt x="539406" y="2515772"/>
                  </a:lnTo>
                  <a:cubicBezTo>
                    <a:pt x="570329" y="2515772"/>
                    <a:pt x="595397" y="2490704"/>
                    <a:pt x="595397" y="2459781"/>
                  </a:cubicBezTo>
                  <a:lnTo>
                    <a:pt x="595397" y="2235823"/>
                  </a:lnTo>
                  <a:cubicBezTo>
                    <a:pt x="595397" y="2204900"/>
                    <a:pt x="570329" y="2179832"/>
                    <a:pt x="539406" y="2179832"/>
                  </a:cubicBezTo>
                  <a:close/>
                  <a:moveTo>
                    <a:pt x="1880291" y="1683512"/>
                  </a:moveTo>
                  <a:cubicBezTo>
                    <a:pt x="1849368" y="1683512"/>
                    <a:pt x="1824300" y="1708580"/>
                    <a:pt x="1824300" y="1739503"/>
                  </a:cubicBezTo>
                  <a:lnTo>
                    <a:pt x="1824300" y="1963461"/>
                  </a:lnTo>
                  <a:cubicBezTo>
                    <a:pt x="1824300" y="1994384"/>
                    <a:pt x="1849368" y="2019452"/>
                    <a:pt x="1880291" y="2019452"/>
                  </a:cubicBezTo>
                  <a:lnTo>
                    <a:pt x="2104249" y="2019452"/>
                  </a:lnTo>
                  <a:cubicBezTo>
                    <a:pt x="2135172" y="2019452"/>
                    <a:pt x="2160240" y="1994384"/>
                    <a:pt x="2160240" y="1963461"/>
                  </a:cubicBezTo>
                  <a:lnTo>
                    <a:pt x="2160240" y="1739503"/>
                  </a:lnTo>
                  <a:cubicBezTo>
                    <a:pt x="2160240" y="1708580"/>
                    <a:pt x="2135172" y="1683512"/>
                    <a:pt x="2104249" y="1683512"/>
                  </a:cubicBezTo>
                  <a:close/>
                  <a:moveTo>
                    <a:pt x="1358676" y="1683512"/>
                  </a:moveTo>
                  <a:cubicBezTo>
                    <a:pt x="1327753" y="1683512"/>
                    <a:pt x="1302685" y="1708580"/>
                    <a:pt x="1302685" y="1739503"/>
                  </a:cubicBezTo>
                  <a:lnTo>
                    <a:pt x="1302685" y="1963461"/>
                  </a:lnTo>
                  <a:cubicBezTo>
                    <a:pt x="1302685" y="1994384"/>
                    <a:pt x="1327753" y="2019452"/>
                    <a:pt x="1358676" y="2019452"/>
                  </a:cubicBezTo>
                  <a:lnTo>
                    <a:pt x="1582634" y="2019452"/>
                  </a:lnTo>
                  <a:cubicBezTo>
                    <a:pt x="1613557" y="2019452"/>
                    <a:pt x="1638625" y="1994384"/>
                    <a:pt x="1638625" y="1963461"/>
                  </a:cubicBezTo>
                  <a:lnTo>
                    <a:pt x="1638625" y="1739503"/>
                  </a:lnTo>
                  <a:cubicBezTo>
                    <a:pt x="1638625" y="1708580"/>
                    <a:pt x="1613557" y="1683512"/>
                    <a:pt x="1582634" y="1683512"/>
                  </a:cubicBezTo>
                  <a:close/>
                  <a:moveTo>
                    <a:pt x="837062" y="1683512"/>
                  </a:moveTo>
                  <a:cubicBezTo>
                    <a:pt x="806139" y="1683512"/>
                    <a:pt x="781071" y="1708580"/>
                    <a:pt x="781071" y="1739503"/>
                  </a:cubicBezTo>
                  <a:lnTo>
                    <a:pt x="781071" y="1963461"/>
                  </a:lnTo>
                  <a:cubicBezTo>
                    <a:pt x="781071" y="1994384"/>
                    <a:pt x="806139" y="2019452"/>
                    <a:pt x="837062" y="2019452"/>
                  </a:cubicBezTo>
                  <a:lnTo>
                    <a:pt x="1061020" y="2019452"/>
                  </a:lnTo>
                  <a:cubicBezTo>
                    <a:pt x="1091943" y="2019452"/>
                    <a:pt x="1117011" y="1994384"/>
                    <a:pt x="1117011" y="1963461"/>
                  </a:cubicBezTo>
                  <a:lnTo>
                    <a:pt x="1117011" y="1739503"/>
                  </a:lnTo>
                  <a:cubicBezTo>
                    <a:pt x="1117011" y="1708580"/>
                    <a:pt x="1091943" y="1683512"/>
                    <a:pt x="1061020" y="1683512"/>
                  </a:cubicBezTo>
                  <a:close/>
                  <a:moveTo>
                    <a:pt x="315448" y="1683512"/>
                  </a:moveTo>
                  <a:cubicBezTo>
                    <a:pt x="284525" y="1683512"/>
                    <a:pt x="259457" y="1708580"/>
                    <a:pt x="259457" y="1739503"/>
                  </a:cubicBezTo>
                  <a:lnTo>
                    <a:pt x="259457" y="1963461"/>
                  </a:lnTo>
                  <a:cubicBezTo>
                    <a:pt x="259457" y="1994384"/>
                    <a:pt x="284525" y="2019452"/>
                    <a:pt x="315448" y="2019452"/>
                  </a:cubicBezTo>
                  <a:lnTo>
                    <a:pt x="539406" y="2019452"/>
                  </a:lnTo>
                  <a:cubicBezTo>
                    <a:pt x="570329" y="2019452"/>
                    <a:pt x="595397" y="1994384"/>
                    <a:pt x="595397" y="1963461"/>
                  </a:cubicBezTo>
                  <a:lnTo>
                    <a:pt x="595397" y="1739503"/>
                  </a:lnTo>
                  <a:cubicBezTo>
                    <a:pt x="595397" y="1708580"/>
                    <a:pt x="570329" y="1683512"/>
                    <a:pt x="539406" y="1683512"/>
                  </a:cubicBezTo>
                  <a:close/>
                  <a:moveTo>
                    <a:pt x="1880291" y="1187192"/>
                  </a:moveTo>
                  <a:cubicBezTo>
                    <a:pt x="1849368" y="1187192"/>
                    <a:pt x="1824300" y="1212260"/>
                    <a:pt x="1824300" y="1243183"/>
                  </a:cubicBezTo>
                  <a:lnTo>
                    <a:pt x="1824300" y="1467141"/>
                  </a:lnTo>
                  <a:cubicBezTo>
                    <a:pt x="1824300" y="1498064"/>
                    <a:pt x="1849368" y="1523132"/>
                    <a:pt x="1880291" y="1523132"/>
                  </a:cubicBezTo>
                  <a:lnTo>
                    <a:pt x="2104249" y="1523132"/>
                  </a:lnTo>
                  <a:cubicBezTo>
                    <a:pt x="2135172" y="1523132"/>
                    <a:pt x="2160240" y="1498064"/>
                    <a:pt x="2160240" y="1467141"/>
                  </a:cubicBezTo>
                  <a:lnTo>
                    <a:pt x="2160240" y="1243183"/>
                  </a:lnTo>
                  <a:cubicBezTo>
                    <a:pt x="2160240" y="1212260"/>
                    <a:pt x="2135172" y="1187192"/>
                    <a:pt x="2104249" y="1187192"/>
                  </a:cubicBezTo>
                  <a:close/>
                  <a:moveTo>
                    <a:pt x="1358676" y="1187192"/>
                  </a:moveTo>
                  <a:cubicBezTo>
                    <a:pt x="1327753" y="1187192"/>
                    <a:pt x="1302685" y="1212260"/>
                    <a:pt x="1302685" y="1243183"/>
                  </a:cubicBezTo>
                  <a:lnTo>
                    <a:pt x="1302685" y="1467141"/>
                  </a:lnTo>
                  <a:cubicBezTo>
                    <a:pt x="1302685" y="1498064"/>
                    <a:pt x="1327753" y="1523132"/>
                    <a:pt x="1358676" y="1523132"/>
                  </a:cubicBezTo>
                  <a:lnTo>
                    <a:pt x="1582634" y="1523132"/>
                  </a:lnTo>
                  <a:cubicBezTo>
                    <a:pt x="1613557" y="1523132"/>
                    <a:pt x="1638625" y="1498064"/>
                    <a:pt x="1638625" y="1467141"/>
                  </a:cubicBezTo>
                  <a:lnTo>
                    <a:pt x="1638625" y="1243183"/>
                  </a:lnTo>
                  <a:cubicBezTo>
                    <a:pt x="1638625" y="1212260"/>
                    <a:pt x="1613557" y="1187192"/>
                    <a:pt x="1582634" y="1187192"/>
                  </a:cubicBezTo>
                  <a:close/>
                  <a:moveTo>
                    <a:pt x="837062" y="1187192"/>
                  </a:moveTo>
                  <a:cubicBezTo>
                    <a:pt x="806139" y="1187192"/>
                    <a:pt x="781071" y="1212260"/>
                    <a:pt x="781071" y="1243183"/>
                  </a:cubicBezTo>
                  <a:lnTo>
                    <a:pt x="781071" y="1467141"/>
                  </a:lnTo>
                  <a:cubicBezTo>
                    <a:pt x="781071" y="1498064"/>
                    <a:pt x="806139" y="1523132"/>
                    <a:pt x="837062" y="1523132"/>
                  </a:cubicBezTo>
                  <a:lnTo>
                    <a:pt x="1061020" y="1523132"/>
                  </a:lnTo>
                  <a:cubicBezTo>
                    <a:pt x="1091943" y="1523132"/>
                    <a:pt x="1117011" y="1498064"/>
                    <a:pt x="1117011" y="1467141"/>
                  </a:cubicBezTo>
                  <a:lnTo>
                    <a:pt x="1117011" y="1243183"/>
                  </a:lnTo>
                  <a:cubicBezTo>
                    <a:pt x="1117011" y="1212260"/>
                    <a:pt x="1091943" y="1187192"/>
                    <a:pt x="1061020" y="1187192"/>
                  </a:cubicBezTo>
                  <a:close/>
                  <a:moveTo>
                    <a:pt x="315448" y="1187192"/>
                  </a:moveTo>
                  <a:cubicBezTo>
                    <a:pt x="284525" y="1187192"/>
                    <a:pt x="259457" y="1212260"/>
                    <a:pt x="259457" y="1243183"/>
                  </a:cubicBezTo>
                  <a:lnTo>
                    <a:pt x="259457" y="1467141"/>
                  </a:lnTo>
                  <a:cubicBezTo>
                    <a:pt x="259457" y="1498064"/>
                    <a:pt x="284525" y="1523132"/>
                    <a:pt x="315448" y="1523132"/>
                  </a:cubicBezTo>
                  <a:lnTo>
                    <a:pt x="539406" y="1523132"/>
                  </a:lnTo>
                  <a:cubicBezTo>
                    <a:pt x="570329" y="1523132"/>
                    <a:pt x="595397" y="1498064"/>
                    <a:pt x="595397" y="1467141"/>
                  </a:cubicBezTo>
                  <a:lnTo>
                    <a:pt x="595397" y="1243183"/>
                  </a:lnTo>
                  <a:cubicBezTo>
                    <a:pt x="595397" y="1212260"/>
                    <a:pt x="570329" y="1187192"/>
                    <a:pt x="539406" y="1187192"/>
                  </a:cubicBezTo>
                  <a:close/>
                  <a:moveTo>
                    <a:pt x="348041" y="163575"/>
                  </a:moveTo>
                  <a:cubicBezTo>
                    <a:pt x="275130" y="163575"/>
                    <a:pt x="216024" y="222681"/>
                    <a:pt x="216024" y="295592"/>
                  </a:cubicBezTo>
                  <a:lnTo>
                    <a:pt x="216024" y="823646"/>
                  </a:lnTo>
                  <a:cubicBezTo>
                    <a:pt x="216024" y="896557"/>
                    <a:pt x="275130" y="955663"/>
                    <a:pt x="348041" y="955663"/>
                  </a:cubicBezTo>
                  <a:lnTo>
                    <a:pt x="2100231" y="955663"/>
                  </a:lnTo>
                  <a:cubicBezTo>
                    <a:pt x="2173142" y="955663"/>
                    <a:pt x="2232248" y="896557"/>
                    <a:pt x="2232248" y="823646"/>
                  </a:cubicBezTo>
                  <a:lnTo>
                    <a:pt x="2232248" y="295592"/>
                  </a:lnTo>
                  <a:cubicBezTo>
                    <a:pt x="2232248" y="222681"/>
                    <a:pt x="2173142" y="163575"/>
                    <a:pt x="2100231" y="163575"/>
                  </a:cubicBezTo>
                  <a:close/>
                  <a:moveTo>
                    <a:pt x="265172" y="0"/>
                  </a:moveTo>
                  <a:lnTo>
                    <a:pt x="2183100" y="0"/>
                  </a:lnTo>
                  <a:cubicBezTo>
                    <a:pt x="2329550" y="0"/>
                    <a:pt x="2448272" y="118722"/>
                    <a:pt x="2448272" y="265172"/>
                  </a:cubicBezTo>
                  <a:lnTo>
                    <a:pt x="2448272" y="2974828"/>
                  </a:lnTo>
                  <a:cubicBezTo>
                    <a:pt x="2448272" y="3121278"/>
                    <a:pt x="2329550" y="3240000"/>
                    <a:pt x="2183100" y="3240000"/>
                  </a:cubicBezTo>
                  <a:lnTo>
                    <a:pt x="265172" y="3240000"/>
                  </a:lnTo>
                  <a:cubicBezTo>
                    <a:pt x="118722" y="3240000"/>
                    <a:pt x="0" y="3121278"/>
                    <a:pt x="0" y="2974828"/>
                  </a:cubicBezTo>
                  <a:lnTo>
                    <a:pt x="0" y="265172"/>
                  </a:lnTo>
                  <a:cubicBezTo>
                    <a:pt x="0" y="118722"/>
                    <a:pt x="118722" y="0"/>
                    <a:pt x="26517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600"/>
            </a:p>
          </p:txBody>
        </p:sp>
      </p:grpSp>
      <p:grpSp>
        <p:nvGrpSpPr>
          <p:cNvPr id="82" name="Группа 81"/>
          <p:cNvGrpSpPr/>
          <p:nvPr/>
        </p:nvGrpSpPr>
        <p:grpSpPr>
          <a:xfrm>
            <a:off x="2791914" y="5999447"/>
            <a:ext cx="2223854" cy="400110"/>
            <a:chOff x="132916" y="4166659"/>
            <a:chExt cx="2223854" cy="400110"/>
          </a:xfrm>
        </p:grpSpPr>
        <p:grpSp>
          <p:nvGrpSpPr>
            <p:cNvPr id="83" name="Группа 51"/>
            <p:cNvGrpSpPr/>
            <p:nvPr/>
          </p:nvGrpSpPr>
          <p:grpSpPr>
            <a:xfrm>
              <a:off x="350334" y="4166659"/>
              <a:ext cx="2006436" cy="400110"/>
              <a:chOff x="3048706" y="2012595"/>
              <a:chExt cx="2006436" cy="400110"/>
            </a:xfrm>
          </p:grpSpPr>
          <p:sp>
            <p:nvSpPr>
              <p:cNvPr id="85" name="TextBox 84"/>
              <p:cNvSpPr txBox="1"/>
              <p:nvPr/>
            </p:nvSpPr>
            <p:spPr>
              <a:xfrm>
                <a:off x="3632250" y="2012595"/>
                <a:ext cx="142289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000" b="1" dirty="0">
                    <a:solidFill>
                      <a:srgbClr val="0062AC"/>
                    </a:solidFill>
                  </a:rPr>
                  <a:t>₽ </a:t>
                </a:r>
                <a:r>
                  <a:rPr lang="ru-RU" sz="2000" b="1" spc="-100" dirty="0">
                    <a:solidFill>
                      <a:schemeClr val="accent1"/>
                    </a:solidFill>
                  </a:rPr>
                  <a:t>64,9 </a:t>
                </a:r>
                <a:r>
                  <a:rPr lang="ru-RU" sz="1600" b="1" spc="-100" dirty="0">
                    <a:solidFill>
                      <a:schemeClr val="accent1"/>
                    </a:solidFill>
                  </a:rPr>
                  <a:t>млн</a:t>
                </a:r>
                <a:endParaRPr lang="id-ID" sz="2000" b="1" spc="-100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86" name="TextBox 85"/>
              <p:cNvSpPr txBox="1"/>
              <p:nvPr/>
            </p:nvSpPr>
            <p:spPr>
              <a:xfrm>
                <a:off x="3048706" y="2055930"/>
                <a:ext cx="1346091" cy="3430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65000"/>
                  </a:lnSpc>
                </a:pPr>
                <a:r>
                  <a:rPr lang="ru-RU" sz="12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Бюджет</a:t>
                </a:r>
              </a:p>
              <a:p>
                <a:pPr>
                  <a:lnSpc>
                    <a:spcPct val="65000"/>
                  </a:lnSpc>
                </a:pPr>
                <a:r>
                  <a:rPr lang="ru-RU" sz="12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проекта</a:t>
                </a:r>
                <a:endParaRPr lang="id-ID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84" name="Google Shape;996;p45"/>
            <p:cNvSpPr/>
            <p:nvPr/>
          </p:nvSpPr>
          <p:spPr>
            <a:xfrm>
              <a:off x="132916" y="4189437"/>
              <a:ext cx="278564" cy="298743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24541" y="55163"/>
                  </a:moveTo>
                  <a:lnTo>
                    <a:pt x="19033" y="55163"/>
                  </a:lnTo>
                  <a:cubicBezTo>
                    <a:pt x="17487" y="55163"/>
                    <a:pt x="16328" y="56217"/>
                    <a:pt x="16328" y="57845"/>
                  </a:cubicBezTo>
                  <a:cubicBezTo>
                    <a:pt x="16328" y="59473"/>
                    <a:pt x="17487" y="60526"/>
                    <a:pt x="19033" y="60526"/>
                  </a:cubicBezTo>
                  <a:lnTo>
                    <a:pt x="24541" y="60526"/>
                  </a:lnTo>
                  <a:cubicBezTo>
                    <a:pt x="26183" y="60526"/>
                    <a:pt x="27246" y="59473"/>
                    <a:pt x="27246" y="57845"/>
                  </a:cubicBezTo>
                  <a:cubicBezTo>
                    <a:pt x="27246" y="56217"/>
                    <a:pt x="26183" y="55163"/>
                    <a:pt x="24541" y="55163"/>
                  </a:cubicBezTo>
                  <a:close/>
                  <a:moveTo>
                    <a:pt x="40869" y="103814"/>
                  </a:moveTo>
                  <a:lnTo>
                    <a:pt x="35458" y="103814"/>
                  </a:lnTo>
                  <a:cubicBezTo>
                    <a:pt x="33816" y="103814"/>
                    <a:pt x="32753" y="104868"/>
                    <a:pt x="32753" y="106496"/>
                  </a:cubicBezTo>
                  <a:cubicBezTo>
                    <a:pt x="32753" y="108124"/>
                    <a:pt x="33816" y="109177"/>
                    <a:pt x="35458" y="109177"/>
                  </a:cubicBezTo>
                  <a:lnTo>
                    <a:pt x="40869" y="109177"/>
                  </a:lnTo>
                  <a:cubicBezTo>
                    <a:pt x="42512" y="109177"/>
                    <a:pt x="43574" y="108124"/>
                    <a:pt x="43574" y="106496"/>
                  </a:cubicBezTo>
                  <a:cubicBezTo>
                    <a:pt x="43574" y="104868"/>
                    <a:pt x="42512" y="103814"/>
                    <a:pt x="40869" y="103814"/>
                  </a:cubicBezTo>
                  <a:close/>
                  <a:moveTo>
                    <a:pt x="24541" y="103814"/>
                  </a:moveTo>
                  <a:lnTo>
                    <a:pt x="19033" y="103814"/>
                  </a:lnTo>
                  <a:cubicBezTo>
                    <a:pt x="17487" y="103814"/>
                    <a:pt x="16328" y="104868"/>
                    <a:pt x="16328" y="106496"/>
                  </a:cubicBezTo>
                  <a:cubicBezTo>
                    <a:pt x="16328" y="108124"/>
                    <a:pt x="17487" y="109177"/>
                    <a:pt x="19033" y="109177"/>
                  </a:cubicBezTo>
                  <a:lnTo>
                    <a:pt x="24541" y="109177"/>
                  </a:lnTo>
                  <a:cubicBezTo>
                    <a:pt x="26183" y="109177"/>
                    <a:pt x="27246" y="108124"/>
                    <a:pt x="27246" y="106496"/>
                  </a:cubicBezTo>
                  <a:cubicBezTo>
                    <a:pt x="27246" y="104868"/>
                    <a:pt x="26183" y="103814"/>
                    <a:pt x="24541" y="103814"/>
                  </a:cubicBezTo>
                  <a:close/>
                  <a:moveTo>
                    <a:pt x="84541" y="60526"/>
                  </a:moveTo>
                  <a:lnTo>
                    <a:pt x="89951" y="60526"/>
                  </a:lnTo>
                  <a:cubicBezTo>
                    <a:pt x="91594" y="60526"/>
                    <a:pt x="92657" y="59473"/>
                    <a:pt x="92657" y="57845"/>
                  </a:cubicBezTo>
                  <a:cubicBezTo>
                    <a:pt x="92657" y="56217"/>
                    <a:pt x="91594" y="55163"/>
                    <a:pt x="89951" y="55163"/>
                  </a:cubicBezTo>
                  <a:lnTo>
                    <a:pt x="84541" y="55163"/>
                  </a:lnTo>
                  <a:cubicBezTo>
                    <a:pt x="82898" y="55163"/>
                    <a:pt x="81835" y="56217"/>
                    <a:pt x="81835" y="57845"/>
                  </a:cubicBezTo>
                  <a:cubicBezTo>
                    <a:pt x="81835" y="59473"/>
                    <a:pt x="82898" y="60526"/>
                    <a:pt x="84541" y="60526"/>
                  </a:cubicBezTo>
                  <a:close/>
                  <a:moveTo>
                    <a:pt x="89951" y="103814"/>
                  </a:moveTo>
                  <a:lnTo>
                    <a:pt x="84541" y="103814"/>
                  </a:lnTo>
                  <a:cubicBezTo>
                    <a:pt x="82898" y="103814"/>
                    <a:pt x="81835" y="104868"/>
                    <a:pt x="81835" y="106496"/>
                  </a:cubicBezTo>
                  <a:cubicBezTo>
                    <a:pt x="81835" y="108124"/>
                    <a:pt x="82898" y="109177"/>
                    <a:pt x="84541" y="109177"/>
                  </a:cubicBezTo>
                  <a:lnTo>
                    <a:pt x="89951" y="109177"/>
                  </a:lnTo>
                  <a:cubicBezTo>
                    <a:pt x="91594" y="109177"/>
                    <a:pt x="92657" y="108124"/>
                    <a:pt x="92657" y="106496"/>
                  </a:cubicBezTo>
                  <a:cubicBezTo>
                    <a:pt x="92657" y="104868"/>
                    <a:pt x="91594" y="103814"/>
                    <a:pt x="89951" y="103814"/>
                  </a:cubicBezTo>
                  <a:close/>
                  <a:moveTo>
                    <a:pt x="95458" y="79489"/>
                  </a:moveTo>
                  <a:cubicBezTo>
                    <a:pt x="93816" y="79489"/>
                    <a:pt x="92657" y="80542"/>
                    <a:pt x="92657" y="82170"/>
                  </a:cubicBezTo>
                  <a:cubicBezTo>
                    <a:pt x="92657" y="83798"/>
                    <a:pt x="93816" y="84852"/>
                    <a:pt x="95458" y="84852"/>
                  </a:cubicBezTo>
                  <a:cubicBezTo>
                    <a:pt x="97101" y="84852"/>
                    <a:pt x="98164" y="83798"/>
                    <a:pt x="98164" y="82170"/>
                  </a:cubicBezTo>
                  <a:cubicBezTo>
                    <a:pt x="98164" y="80542"/>
                    <a:pt x="97101" y="79489"/>
                    <a:pt x="95458" y="79489"/>
                  </a:cubicBezTo>
                  <a:close/>
                  <a:moveTo>
                    <a:pt x="40869" y="55163"/>
                  </a:moveTo>
                  <a:lnTo>
                    <a:pt x="35458" y="55163"/>
                  </a:lnTo>
                  <a:cubicBezTo>
                    <a:pt x="33816" y="55163"/>
                    <a:pt x="32753" y="56217"/>
                    <a:pt x="32753" y="57845"/>
                  </a:cubicBezTo>
                  <a:cubicBezTo>
                    <a:pt x="32753" y="59473"/>
                    <a:pt x="33816" y="60526"/>
                    <a:pt x="35458" y="60526"/>
                  </a:cubicBezTo>
                  <a:lnTo>
                    <a:pt x="40869" y="60526"/>
                  </a:lnTo>
                  <a:cubicBezTo>
                    <a:pt x="42512" y="60526"/>
                    <a:pt x="43574" y="59473"/>
                    <a:pt x="43574" y="57845"/>
                  </a:cubicBezTo>
                  <a:cubicBezTo>
                    <a:pt x="43574" y="56217"/>
                    <a:pt x="42512" y="55163"/>
                    <a:pt x="40869" y="55163"/>
                  </a:cubicBezTo>
                  <a:close/>
                  <a:moveTo>
                    <a:pt x="73623" y="55163"/>
                  </a:moveTo>
                  <a:lnTo>
                    <a:pt x="68115" y="55163"/>
                  </a:lnTo>
                  <a:cubicBezTo>
                    <a:pt x="66570" y="55163"/>
                    <a:pt x="65410" y="56217"/>
                    <a:pt x="65410" y="57845"/>
                  </a:cubicBezTo>
                  <a:cubicBezTo>
                    <a:pt x="65410" y="59473"/>
                    <a:pt x="66570" y="60526"/>
                    <a:pt x="68115" y="60526"/>
                  </a:cubicBezTo>
                  <a:lnTo>
                    <a:pt x="73623" y="60526"/>
                  </a:lnTo>
                  <a:cubicBezTo>
                    <a:pt x="75265" y="60526"/>
                    <a:pt x="76328" y="59473"/>
                    <a:pt x="76328" y="57845"/>
                  </a:cubicBezTo>
                  <a:cubicBezTo>
                    <a:pt x="76328" y="56217"/>
                    <a:pt x="75265" y="55163"/>
                    <a:pt x="73623" y="55163"/>
                  </a:cubicBezTo>
                  <a:close/>
                  <a:moveTo>
                    <a:pt x="109082" y="65889"/>
                  </a:moveTo>
                  <a:lnTo>
                    <a:pt x="109082" y="44341"/>
                  </a:lnTo>
                  <a:cubicBezTo>
                    <a:pt x="109082" y="38403"/>
                    <a:pt x="104154" y="33519"/>
                    <a:pt x="98164" y="33519"/>
                  </a:cubicBezTo>
                  <a:lnTo>
                    <a:pt x="94299" y="33519"/>
                  </a:lnTo>
                  <a:lnTo>
                    <a:pt x="87826" y="9193"/>
                  </a:lnTo>
                  <a:cubicBezTo>
                    <a:pt x="86183" y="3543"/>
                    <a:pt x="80193" y="0"/>
                    <a:pt x="74396" y="1628"/>
                  </a:cubicBezTo>
                  <a:lnTo>
                    <a:pt x="19323" y="15897"/>
                  </a:lnTo>
                  <a:cubicBezTo>
                    <a:pt x="13623" y="17525"/>
                    <a:pt x="10048" y="23463"/>
                    <a:pt x="11690" y="29209"/>
                  </a:cubicBezTo>
                  <a:lnTo>
                    <a:pt x="12850" y="33519"/>
                  </a:lnTo>
                  <a:lnTo>
                    <a:pt x="10917" y="33519"/>
                  </a:lnTo>
                  <a:cubicBezTo>
                    <a:pt x="4927" y="33519"/>
                    <a:pt x="0" y="38403"/>
                    <a:pt x="0" y="44341"/>
                  </a:cubicBezTo>
                  <a:lnTo>
                    <a:pt x="0" y="109177"/>
                  </a:lnTo>
                  <a:cubicBezTo>
                    <a:pt x="0" y="115115"/>
                    <a:pt x="4927" y="120000"/>
                    <a:pt x="10917" y="120000"/>
                  </a:cubicBezTo>
                  <a:lnTo>
                    <a:pt x="98164" y="120000"/>
                  </a:lnTo>
                  <a:cubicBezTo>
                    <a:pt x="104154" y="120000"/>
                    <a:pt x="109082" y="115115"/>
                    <a:pt x="109082" y="109177"/>
                  </a:cubicBezTo>
                  <a:lnTo>
                    <a:pt x="109082" y="98355"/>
                  </a:lnTo>
                  <a:cubicBezTo>
                    <a:pt x="115072" y="98355"/>
                    <a:pt x="120000" y="93471"/>
                    <a:pt x="120000" y="87533"/>
                  </a:cubicBezTo>
                  <a:lnTo>
                    <a:pt x="120000" y="76711"/>
                  </a:lnTo>
                  <a:cubicBezTo>
                    <a:pt x="120000" y="70774"/>
                    <a:pt x="115072" y="65889"/>
                    <a:pt x="109082" y="65889"/>
                  </a:cubicBezTo>
                  <a:close/>
                  <a:moveTo>
                    <a:pt x="98164" y="38882"/>
                  </a:moveTo>
                  <a:cubicBezTo>
                    <a:pt x="101159" y="38882"/>
                    <a:pt x="103574" y="41372"/>
                    <a:pt x="103574" y="44341"/>
                  </a:cubicBezTo>
                  <a:lnTo>
                    <a:pt x="103574" y="45969"/>
                  </a:lnTo>
                  <a:cubicBezTo>
                    <a:pt x="101932" y="45107"/>
                    <a:pt x="100096" y="44341"/>
                    <a:pt x="98164" y="44341"/>
                  </a:cubicBezTo>
                  <a:lnTo>
                    <a:pt x="97101" y="44341"/>
                  </a:lnTo>
                  <a:lnTo>
                    <a:pt x="95652" y="38882"/>
                  </a:lnTo>
                  <a:lnTo>
                    <a:pt x="98164" y="38882"/>
                  </a:lnTo>
                  <a:close/>
                  <a:moveTo>
                    <a:pt x="88019" y="31316"/>
                  </a:moveTo>
                  <a:lnTo>
                    <a:pt x="91594" y="44341"/>
                  </a:lnTo>
                  <a:lnTo>
                    <a:pt x="38937" y="44341"/>
                  </a:lnTo>
                  <a:lnTo>
                    <a:pt x="88019" y="31316"/>
                  </a:lnTo>
                  <a:close/>
                  <a:moveTo>
                    <a:pt x="20676" y="21069"/>
                  </a:moveTo>
                  <a:lnTo>
                    <a:pt x="75748" y="6703"/>
                  </a:lnTo>
                  <a:cubicBezTo>
                    <a:pt x="78840" y="5937"/>
                    <a:pt x="81835" y="7565"/>
                    <a:pt x="82318" y="10534"/>
                  </a:cubicBezTo>
                  <a:lnTo>
                    <a:pt x="83671" y="15706"/>
                  </a:lnTo>
                  <a:lnTo>
                    <a:pt x="18260" y="32944"/>
                  </a:lnTo>
                  <a:lnTo>
                    <a:pt x="16908" y="27869"/>
                  </a:lnTo>
                  <a:cubicBezTo>
                    <a:pt x="16038" y="24804"/>
                    <a:pt x="17681" y="21835"/>
                    <a:pt x="20676" y="21069"/>
                  </a:cubicBezTo>
                  <a:close/>
                  <a:moveTo>
                    <a:pt x="5410" y="44341"/>
                  </a:moveTo>
                  <a:cubicBezTo>
                    <a:pt x="5410" y="41372"/>
                    <a:pt x="7922" y="38882"/>
                    <a:pt x="10917" y="38882"/>
                  </a:cubicBezTo>
                  <a:lnTo>
                    <a:pt x="14202" y="38882"/>
                  </a:lnTo>
                  <a:lnTo>
                    <a:pt x="15555" y="44341"/>
                  </a:lnTo>
                  <a:lnTo>
                    <a:pt x="10917" y="44341"/>
                  </a:lnTo>
                  <a:cubicBezTo>
                    <a:pt x="8985" y="44341"/>
                    <a:pt x="7053" y="44820"/>
                    <a:pt x="5410" y="45969"/>
                  </a:cubicBezTo>
                  <a:lnTo>
                    <a:pt x="5410" y="44341"/>
                  </a:lnTo>
                  <a:close/>
                  <a:moveTo>
                    <a:pt x="103574" y="109177"/>
                  </a:moveTo>
                  <a:cubicBezTo>
                    <a:pt x="103574" y="112146"/>
                    <a:pt x="101159" y="114541"/>
                    <a:pt x="98164" y="114541"/>
                  </a:cubicBezTo>
                  <a:lnTo>
                    <a:pt x="10917" y="114541"/>
                  </a:lnTo>
                  <a:cubicBezTo>
                    <a:pt x="7922" y="114541"/>
                    <a:pt x="5410" y="112146"/>
                    <a:pt x="5410" y="109177"/>
                  </a:cubicBezTo>
                  <a:lnTo>
                    <a:pt x="5410" y="55163"/>
                  </a:lnTo>
                  <a:cubicBezTo>
                    <a:pt x="5410" y="52194"/>
                    <a:pt x="7922" y="49704"/>
                    <a:pt x="10917" y="49704"/>
                  </a:cubicBezTo>
                  <a:lnTo>
                    <a:pt x="98164" y="49704"/>
                  </a:lnTo>
                  <a:cubicBezTo>
                    <a:pt x="101159" y="49704"/>
                    <a:pt x="103574" y="52194"/>
                    <a:pt x="103574" y="55163"/>
                  </a:cubicBezTo>
                  <a:lnTo>
                    <a:pt x="103574" y="65889"/>
                  </a:lnTo>
                  <a:lnTo>
                    <a:pt x="92657" y="65889"/>
                  </a:lnTo>
                  <a:cubicBezTo>
                    <a:pt x="86666" y="65889"/>
                    <a:pt x="81835" y="70774"/>
                    <a:pt x="81835" y="76711"/>
                  </a:cubicBezTo>
                  <a:lnTo>
                    <a:pt x="81835" y="87533"/>
                  </a:lnTo>
                  <a:cubicBezTo>
                    <a:pt x="81835" y="93471"/>
                    <a:pt x="86666" y="98355"/>
                    <a:pt x="92657" y="98355"/>
                  </a:cubicBezTo>
                  <a:lnTo>
                    <a:pt x="103574" y="98355"/>
                  </a:lnTo>
                  <a:lnTo>
                    <a:pt x="103574" y="109177"/>
                  </a:lnTo>
                  <a:close/>
                  <a:moveTo>
                    <a:pt x="114492" y="87533"/>
                  </a:moveTo>
                  <a:cubicBezTo>
                    <a:pt x="114492" y="90502"/>
                    <a:pt x="112077" y="92992"/>
                    <a:pt x="109082" y="92992"/>
                  </a:cubicBezTo>
                  <a:lnTo>
                    <a:pt x="92657" y="92992"/>
                  </a:lnTo>
                  <a:cubicBezTo>
                    <a:pt x="89661" y="92992"/>
                    <a:pt x="87246" y="90502"/>
                    <a:pt x="87246" y="87533"/>
                  </a:cubicBezTo>
                  <a:lnTo>
                    <a:pt x="87246" y="76711"/>
                  </a:lnTo>
                  <a:cubicBezTo>
                    <a:pt x="87246" y="73743"/>
                    <a:pt x="89661" y="71348"/>
                    <a:pt x="92657" y="71348"/>
                  </a:cubicBezTo>
                  <a:lnTo>
                    <a:pt x="109082" y="71348"/>
                  </a:lnTo>
                  <a:cubicBezTo>
                    <a:pt x="112077" y="71348"/>
                    <a:pt x="114492" y="73743"/>
                    <a:pt x="114492" y="76711"/>
                  </a:cubicBezTo>
                  <a:lnTo>
                    <a:pt x="114492" y="87533"/>
                  </a:lnTo>
                  <a:close/>
                  <a:moveTo>
                    <a:pt x="57294" y="103814"/>
                  </a:moveTo>
                  <a:lnTo>
                    <a:pt x="51787" y="103814"/>
                  </a:lnTo>
                  <a:cubicBezTo>
                    <a:pt x="50144" y="103814"/>
                    <a:pt x="49082" y="104868"/>
                    <a:pt x="49082" y="106496"/>
                  </a:cubicBezTo>
                  <a:cubicBezTo>
                    <a:pt x="49082" y="108124"/>
                    <a:pt x="50144" y="109177"/>
                    <a:pt x="51787" y="109177"/>
                  </a:cubicBezTo>
                  <a:lnTo>
                    <a:pt x="57294" y="109177"/>
                  </a:lnTo>
                  <a:cubicBezTo>
                    <a:pt x="58840" y="109177"/>
                    <a:pt x="60000" y="108124"/>
                    <a:pt x="60000" y="106496"/>
                  </a:cubicBezTo>
                  <a:cubicBezTo>
                    <a:pt x="60000" y="104868"/>
                    <a:pt x="58840" y="103814"/>
                    <a:pt x="57294" y="103814"/>
                  </a:cubicBezTo>
                  <a:close/>
                  <a:moveTo>
                    <a:pt x="73623" y="103814"/>
                  </a:moveTo>
                  <a:lnTo>
                    <a:pt x="68115" y="103814"/>
                  </a:lnTo>
                  <a:cubicBezTo>
                    <a:pt x="66570" y="103814"/>
                    <a:pt x="65410" y="104868"/>
                    <a:pt x="65410" y="106496"/>
                  </a:cubicBezTo>
                  <a:cubicBezTo>
                    <a:pt x="65410" y="108124"/>
                    <a:pt x="66570" y="109177"/>
                    <a:pt x="68115" y="109177"/>
                  </a:cubicBezTo>
                  <a:lnTo>
                    <a:pt x="73623" y="109177"/>
                  </a:lnTo>
                  <a:cubicBezTo>
                    <a:pt x="75265" y="109177"/>
                    <a:pt x="76328" y="108124"/>
                    <a:pt x="76328" y="106496"/>
                  </a:cubicBezTo>
                  <a:cubicBezTo>
                    <a:pt x="76328" y="104868"/>
                    <a:pt x="75265" y="103814"/>
                    <a:pt x="73623" y="103814"/>
                  </a:cubicBezTo>
                  <a:close/>
                  <a:moveTo>
                    <a:pt x="57294" y="55163"/>
                  </a:moveTo>
                  <a:lnTo>
                    <a:pt x="51787" y="55163"/>
                  </a:lnTo>
                  <a:cubicBezTo>
                    <a:pt x="50144" y="55163"/>
                    <a:pt x="49082" y="56217"/>
                    <a:pt x="49082" y="57845"/>
                  </a:cubicBezTo>
                  <a:cubicBezTo>
                    <a:pt x="49082" y="59473"/>
                    <a:pt x="50144" y="60526"/>
                    <a:pt x="51787" y="60526"/>
                  </a:cubicBezTo>
                  <a:lnTo>
                    <a:pt x="57294" y="60526"/>
                  </a:lnTo>
                  <a:cubicBezTo>
                    <a:pt x="58840" y="60526"/>
                    <a:pt x="60000" y="59473"/>
                    <a:pt x="60000" y="57845"/>
                  </a:cubicBezTo>
                  <a:cubicBezTo>
                    <a:pt x="60000" y="56217"/>
                    <a:pt x="58840" y="55163"/>
                    <a:pt x="57294" y="5516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7" name="Прямоугольник 86"/>
          <p:cNvSpPr/>
          <p:nvPr/>
        </p:nvSpPr>
        <p:spPr>
          <a:xfrm>
            <a:off x="1017920" y="6320968"/>
            <a:ext cx="78191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Заключение контрактов не предусмотрено. Планируются субсидии на возмещение части затрат </a:t>
            </a:r>
            <a:br>
              <a:rPr lang="ru-RU" sz="12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</a:br>
            <a:r>
              <a:rPr lang="ru-RU" sz="12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на проведение мелиоративных работ на выращивание экспортоориентированной продукции АПК. </a:t>
            </a:r>
            <a:endParaRPr lang="id-ID" sz="1200" b="1" dirty="0">
              <a:solidFill>
                <a:prstClr val="black">
                  <a:lumMod val="85000"/>
                  <a:lumOff val="15000"/>
                </a:prstClr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4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500"/>
                            </p:stCondLst>
                            <p:childTnLst>
                              <p:par>
                                <p:cTn id="10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8000"/>
                            </p:stCondLst>
                            <p:childTnLst>
                              <p:par>
                                <p:cTn id="10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8500"/>
                            </p:stCondLst>
                            <p:childTnLst>
                              <p:par>
                                <p:cTn id="1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000"/>
                            </p:stCondLst>
                            <p:childTnLst>
                              <p:par>
                                <p:cTn id="1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9500"/>
                            </p:stCondLst>
                            <p:childTnLst>
                              <p:par>
                                <p:cTn id="1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9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4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12" grpId="0" animBg="1"/>
      <p:bldP spid="36" grpId="0"/>
      <p:bldP spid="39" grpId="0"/>
      <p:bldP spid="40" grpId="0"/>
      <p:bldP spid="42" grpId="0"/>
      <p:bldP spid="45" grpId="0"/>
      <p:bldP spid="46" grpId="0"/>
      <p:bldP spid="48" grpId="0"/>
      <p:bldP spid="50" grpId="0"/>
      <p:bldP spid="58" grpId="0" animBg="1"/>
      <p:bldP spid="59" grpId="0" animBg="1"/>
      <p:bldP spid="61" grpId="0" animBg="1"/>
      <p:bldP spid="62" grpId="0" animBg="1"/>
      <p:bldP spid="69" grpId="0" animBg="1"/>
      <p:bldP spid="71" grpId="0" animBg="1"/>
      <p:bldP spid="77" grpId="0" animBg="1"/>
      <p:bldP spid="7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oogle Shape;1268;p53"/>
          <p:cNvGrpSpPr/>
          <p:nvPr/>
        </p:nvGrpSpPr>
        <p:grpSpPr>
          <a:xfrm>
            <a:off x="1331382" y="435844"/>
            <a:ext cx="471296" cy="464317"/>
            <a:chOff x="1901825" y="3711575"/>
            <a:chExt cx="1666763" cy="1677875"/>
          </a:xfrm>
          <a:solidFill>
            <a:schemeClr val="accent1"/>
          </a:solidFill>
        </p:grpSpPr>
        <p:sp>
          <p:nvSpPr>
            <p:cNvPr id="61" name="Google Shape;1269;p53"/>
            <p:cNvSpPr/>
            <p:nvPr/>
          </p:nvSpPr>
          <p:spPr>
            <a:xfrm>
              <a:off x="1901825" y="3711575"/>
              <a:ext cx="833400" cy="8334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52000" y="0"/>
                  </a:moveTo>
                  <a:lnTo>
                    <a:pt x="56285" y="285"/>
                  </a:lnTo>
                  <a:lnTo>
                    <a:pt x="60514" y="857"/>
                  </a:lnTo>
                  <a:lnTo>
                    <a:pt x="64685" y="1829"/>
                  </a:lnTo>
                  <a:lnTo>
                    <a:pt x="68800" y="3144"/>
                  </a:lnTo>
                  <a:lnTo>
                    <a:pt x="72742" y="4802"/>
                  </a:lnTo>
                  <a:lnTo>
                    <a:pt x="76628" y="6860"/>
                  </a:lnTo>
                  <a:lnTo>
                    <a:pt x="80342" y="9204"/>
                  </a:lnTo>
                  <a:lnTo>
                    <a:pt x="83885" y="11948"/>
                  </a:lnTo>
                  <a:lnTo>
                    <a:pt x="87257" y="15035"/>
                  </a:lnTo>
                  <a:lnTo>
                    <a:pt x="90285" y="18237"/>
                  </a:lnTo>
                  <a:lnTo>
                    <a:pt x="92914" y="21781"/>
                  </a:lnTo>
                  <a:lnTo>
                    <a:pt x="95257" y="25383"/>
                  </a:lnTo>
                  <a:lnTo>
                    <a:pt x="97257" y="29213"/>
                  </a:lnTo>
                  <a:lnTo>
                    <a:pt x="98971" y="33101"/>
                  </a:lnTo>
                  <a:lnTo>
                    <a:pt x="100285" y="37103"/>
                  </a:lnTo>
                  <a:lnTo>
                    <a:pt x="101200" y="41219"/>
                  </a:lnTo>
                  <a:lnTo>
                    <a:pt x="101885" y="45335"/>
                  </a:lnTo>
                  <a:lnTo>
                    <a:pt x="102171" y="49566"/>
                  </a:lnTo>
                  <a:lnTo>
                    <a:pt x="102171" y="53682"/>
                  </a:lnTo>
                  <a:lnTo>
                    <a:pt x="101714" y="57856"/>
                  </a:lnTo>
                  <a:lnTo>
                    <a:pt x="101600" y="60714"/>
                  </a:lnTo>
                  <a:lnTo>
                    <a:pt x="101714" y="63515"/>
                  </a:lnTo>
                  <a:lnTo>
                    <a:pt x="102342" y="66317"/>
                  </a:lnTo>
                  <a:lnTo>
                    <a:pt x="103200" y="69004"/>
                  </a:lnTo>
                  <a:lnTo>
                    <a:pt x="104457" y="71576"/>
                  </a:lnTo>
                  <a:lnTo>
                    <a:pt x="106000" y="73920"/>
                  </a:lnTo>
                  <a:lnTo>
                    <a:pt x="107942" y="76036"/>
                  </a:lnTo>
                  <a:lnTo>
                    <a:pt x="120000" y="88099"/>
                  </a:lnTo>
                  <a:lnTo>
                    <a:pt x="108628" y="99475"/>
                  </a:lnTo>
                  <a:lnTo>
                    <a:pt x="92171" y="83010"/>
                  </a:lnTo>
                  <a:lnTo>
                    <a:pt x="90971" y="82096"/>
                  </a:lnTo>
                  <a:lnTo>
                    <a:pt x="89657" y="81410"/>
                  </a:lnTo>
                  <a:lnTo>
                    <a:pt x="88285" y="81124"/>
                  </a:lnTo>
                  <a:lnTo>
                    <a:pt x="86857" y="81124"/>
                  </a:lnTo>
                  <a:lnTo>
                    <a:pt x="85485" y="81410"/>
                  </a:lnTo>
                  <a:lnTo>
                    <a:pt x="84171" y="82096"/>
                  </a:lnTo>
                  <a:lnTo>
                    <a:pt x="82971" y="83010"/>
                  </a:lnTo>
                  <a:lnTo>
                    <a:pt x="82000" y="84211"/>
                  </a:lnTo>
                  <a:lnTo>
                    <a:pt x="81371" y="85526"/>
                  </a:lnTo>
                  <a:lnTo>
                    <a:pt x="81085" y="86955"/>
                  </a:lnTo>
                  <a:lnTo>
                    <a:pt x="81085" y="88327"/>
                  </a:lnTo>
                  <a:lnTo>
                    <a:pt x="81371" y="89757"/>
                  </a:lnTo>
                  <a:lnTo>
                    <a:pt x="82000" y="91071"/>
                  </a:lnTo>
                  <a:lnTo>
                    <a:pt x="82971" y="92215"/>
                  </a:lnTo>
                  <a:lnTo>
                    <a:pt x="99371" y="108680"/>
                  </a:lnTo>
                  <a:lnTo>
                    <a:pt x="88000" y="120000"/>
                  </a:lnTo>
                  <a:lnTo>
                    <a:pt x="76000" y="107937"/>
                  </a:lnTo>
                  <a:lnTo>
                    <a:pt x="73828" y="106107"/>
                  </a:lnTo>
                  <a:lnTo>
                    <a:pt x="71485" y="104449"/>
                  </a:lnTo>
                  <a:lnTo>
                    <a:pt x="68914" y="103306"/>
                  </a:lnTo>
                  <a:lnTo>
                    <a:pt x="66285" y="102334"/>
                  </a:lnTo>
                  <a:lnTo>
                    <a:pt x="63542" y="101819"/>
                  </a:lnTo>
                  <a:lnTo>
                    <a:pt x="60685" y="101591"/>
                  </a:lnTo>
                  <a:lnTo>
                    <a:pt x="57828" y="101819"/>
                  </a:lnTo>
                  <a:lnTo>
                    <a:pt x="53600" y="102162"/>
                  </a:lnTo>
                  <a:lnTo>
                    <a:pt x="49485" y="102162"/>
                  </a:lnTo>
                  <a:lnTo>
                    <a:pt x="45314" y="101877"/>
                  </a:lnTo>
                  <a:lnTo>
                    <a:pt x="41200" y="101305"/>
                  </a:lnTo>
                  <a:lnTo>
                    <a:pt x="37085" y="100276"/>
                  </a:lnTo>
                  <a:lnTo>
                    <a:pt x="33085" y="98961"/>
                  </a:lnTo>
                  <a:lnTo>
                    <a:pt x="29200" y="97303"/>
                  </a:lnTo>
                  <a:lnTo>
                    <a:pt x="25371" y="95359"/>
                  </a:lnTo>
                  <a:lnTo>
                    <a:pt x="21771" y="92958"/>
                  </a:lnTo>
                  <a:lnTo>
                    <a:pt x="18228" y="90271"/>
                  </a:lnTo>
                  <a:lnTo>
                    <a:pt x="14971" y="87241"/>
                  </a:lnTo>
                  <a:lnTo>
                    <a:pt x="11885" y="83925"/>
                  </a:lnTo>
                  <a:lnTo>
                    <a:pt x="9200" y="80381"/>
                  </a:lnTo>
                  <a:lnTo>
                    <a:pt x="6800" y="76607"/>
                  </a:lnTo>
                  <a:lnTo>
                    <a:pt x="4742" y="72720"/>
                  </a:lnTo>
                  <a:lnTo>
                    <a:pt x="3142" y="68775"/>
                  </a:lnTo>
                  <a:lnTo>
                    <a:pt x="1828" y="64716"/>
                  </a:lnTo>
                  <a:lnTo>
                    <a:pt x="857" y="60485"/>
                  </a:lnTo>
                  <a:lnTo>
                    <a:pt x="285" y="56312"/>
                  </a:lnTo>
                  <a:lnTo>
                    <a:pt x="0" y="52024"/>
                  </a:lnTo>
                  <a:lnTo>
                    <a:pt x="57" y="47794"/>
                  </a:lnTo>
                  <a:lnTo>
                    <a:pt x="571" y="43506"/>
                  </a:lnTo>
                  <a:lnTo>
                    <a:pt x="857" y="42534"/>
                  </a:lnTo>
                  <a:lnTo>
                    <a:pt x="1428" y="41791"/>
                  </a:lnTo>
                  <a:lnTo>
                    <a:pt x="2171" y="41276"/>
                  </a:lnTo>
                  <a:lnTo>
                    <a:pt x="3085" y="40990"/>
                  </a:lnTo>
                  <a:lnTo>
                    <a:pt x="3942" y="40990"/>
                  </a:lnTo>
                  <a:lnTo>
                    <a:pt x="4914" y="41219"/>
                  </a:lnTo>
                  <a:lnTo>
                    <a:pt x="5714" y="41791"/>
                  </a:lnTo>
                  <a:lnTo>
                    <a:pt x="21257" y="57341"/>
                  </a:lnTo>
                  <a:lnTo>
                    <a:pt x="23142" y="58942"/>
                  </a:lnTo>
                  <a:lnTo>
                    <a:pt x="25200" y="60371"/>
                  </a:lnTo>
                  <a:lnTo>
                    <a:pt x="27428" y="61457"/>
                  </a:lnTo>
                  <a:lnTo>
                    <a:pt x="29714" y="62201"/>
                  </a:lnTo>
                  <a:lnTo>
                    <a:pt x="32057" y="62658"/>
                  </a:lnTo>
                  <a:lnTo>
                    <a:pt x="34514" y="62887"/>
                  </a:lnTo>
                  <a:lnTo>
                    <a:pt x="36914" y="62658"/>
                  </a:lnTo>
                  <a:lnTo>
                    <a:pt x="39257" y="62201"/>
                  </a:lnTo>
                  <a:lnTo>
                    <a:pt x="41542" y="61457"/>
                  </a:lnTo>
                  <a:lnTo>
                    <a:pt x="43771" y="60371"/>
                  </a:lnTo>
                  <a:lnTo>
                    <a:pt x="45885" y="58942"/>
                  </a:lnTo>
                  <a:lnTo>
                    <a:pt x="47828" y="57341"/>
                  </a:lnTo>
                  <a:lnTo>
                    <a:pt x="57314" y="47794"/>
                  </a:lnTo>
                  <a:lnTo>
                    <a:pt x="58971" y="45850"/>
                  </a:lnTo>
                  <a:lnTo>
                    <a:pt x="60400" y="43792"/>
                  </a:lnTo>
                  <a:lnTo>
                    <a:pt x="61428" y="41619"/>
                  </a:lnTo>
                  <a:lnTo>
                    <a:pt x="62228" y="39333"/>
                  </a:lnTo>
                  <a:lnTo>
                    <a:pt x="62685" y="36931"/>
                  </a:lnTo>
                  <a:lnTo>
                    <a:pt x="62800" y="34530"/>
                  </a:lnTo>
                  <a:lnTo>
                    <a:pt x="62685" y="32072"/>
                  </a:lnTo>
                  <a:lnTo>
                    <a:pt x="62228" y="29728"/>
                  </a:lnTo>
                  <a:lnTo>
                    <a:pt x="61428" y="27441"/>
                  </a:lnTo>
                  <a:lnTo>
                    <a:pt x="60400" y="25269"/>
                  </a:lnTo>
                  <a:lnTo>
                    <a:pt x="58971" y="23096"/>
                  </a:lnTo>
                  <a:lnTo>
                    <a:pt x="57314" y="21210"/>
                  </a:lnTo>
                  <a:lnTo>
                    <a:pt x="41828" y="5717"/>
                  </a:lnTo>
                  <a:lnTo>
                    <a:pt x="41257" y="4916"/>
                  </a:lnTo>
                  <a:lnTo>
                    <a:pt x="40971" y="4001"/>
                  </a:lnTo>
                  <a:lnTo>
                    <a:pt x="41028" y="3087"/>
                  </a:lnTo>
                  <a:lnTo>
                    <a:pt x="41257" y="2229"/>
                  </a:lnTo>
                  <a:lnTo>
                    <a:pt x="41828" y="1372"/>
                  </a:lnTo>
                  <a:lnTo>
                    <a:pt x="42571" y="857"/>
                  </a:lnTo>
                  <a:lnTo>
                    <a:pt x="43542" y="571"/>
                  </a:lnTo>
                  <a:lnTo>
                    <a:pt x="47828" y="171"/>
                  </a:lnTo>
                  <a:lnTo>
                    <a:pt x="5200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" name="Google Shape;1270;p53"/>
            <p:cNvSpPr/>
            <p:nvPr/>
          </p:nvSpPr>
          <p:spPr>
            <a:xfrm>
              <a:off x="2749550" y="4560888"/>
              <a:ext cx="749400" cy="749399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35555" y="0"/>
                  </a:moveTo>
                  <a:lnTo>
                    <a:pt x="112698" y="77183"/>
                  </a:lnTo>
                  <a:lnTo>
                    <a:pt x="114857" y="79534"/>
                  </a:lnTo>
                  <a:lnTo>
                    <a:pt x="116571" y="82075"/>
                  </a:lnTo>
                  <a:lnTo>
                    <a:pt x="117968" y="84806"/>
                  </a:lnTo>
                  <a:lnTo>
                    <a:pt x="118920" y="87601"/>
                  </a:lnTo>
                  <a:lnTo>
                    <a:pt x="119682" y="90524"/>
                  </a:lnTo>
                  <a:lnTo>
                    <a:pt x="120000" y="93446"/>
                  </a:lnTo>
                  <a:lnTo>
                    <a:pt x="120000" y="96431"/>
                  </a:lnTo>
                  <a:lnTo>
                    <a:pt x="119682" y="99354"/>
                  </a:lnTo>
                  <a:lnTo>
                    <a:pt x="118920" y="102212"/>
                  </a:lnTo>
                  <a:lnTo>
                    <a:pt x="117904" y="105071"/>
                  </a:lnTo>
                  <a:lnTo>
                    <a:pt x="116507" y="107803"/>
                  </a:lnTo>
                  <a:lnTo>
                    <a:pt x="114793" y="110344"/>
                  </a:lnTo>
                  <a:lnTo>
                    <a:pt x="112634" y="112694"/>
                  </a:lnTo>
                  <a:lnTo>
                    <a:pt x="110349" y="114727"/>
                  </a:lnTo>
                  <a:lnTo>
                    <a:pt x="107746" y="116442"/>
                  </a:lnTo>
                  <a:lnTo>
                    <a:pt x="105142" y="117840"/>
                  </a:lnTo>
                  <a:lnTo>
                    <a:pt x="102285" y="118920"/>
                  </a:lnTo>
                  <a:lnTo>
                    <a:pt x="99428" y="119618"/>
                  </a:lnTo>
                  <a:lnTo>
                    <a:pt x="96444" y="120000"/>
                  </a:lnTo>
                  <a:lnTo>
                    <a:pt x="93523" y="120000"/>
                  </a:lnTo>
                  <a:lnTo>
                    <a:pt x="90539" y="119618"/>
                  </a:lnTo>
                  <a:lnTo>
                    <a:pt x="87619" y="118983"/>
                  </a:lnTo>
                  <a:lnTo>
                    <a:pt x="84825" y="117903"/>
                  </a:lnTo>
                  <a:lnTo>
                    <a:pt x="82158" y="116506"/>
                  </a:lnTo>
                  <a:lnTo>
                    <a:pt x="79619" y="114790"/>
                  </a:lnTo>
                  <a:lnTo>
                    <a:pt x="77269" y="112694"/>
                  </a:lnTo>
                  <a:lnTo>
                    <a:pt x="0" y="35383"/>
                  </a:lnTo>
                  <a:lnTo>
                    <a:pt x="12571" y="22805"/>
                  </a:lnTo>
                  <a:lnTo>
                    <a:pt x="87619" y="97893"/>
                  </a:lnTo>
                  <a:lnTo>
                    <a:pt x="88952" y="98845"/>
                  </a:lnTo>
                  <a:lnTo>
                    <a:pt x="90412" y="99608"/>
                  </a:lnTo>
                  <a:lnTo>
                    <a:pt x="91936" y="99925"/>
                  </a:lnTo>
                  <a:lnTo>
                    <a:pt x="93523" y="99925"/>
                  </a:lnTo>
                  <a:lnTo>
                    <a:pt x="95047" y="99608"/>
                  </a:lnTo>
                  <a:lnTo>
                    <a:pt x="96507" y="98845"/>
                  </a:lnTo>
                  <a:lnTo>
                    <a:pt x="97904" y="97893"/>
                  </a:lnTo>
                  <a:lnTo>
                    <a:pt x="98920" y="96495"/>
                  </a:lnTo>
                  <a:lnTo>
                    <a:pt x="99619" y="95034"/>
                  </a:lnTo>
                  <a:lnTo>
                    <a:pt x="100000" y="93446"/>
                  </a:lnTo>
                  <a:lnTo>
                    <a:pt x="100000" y="91921"/>
                  </a:lnTo>
                  <a:lnTo>
                    <a:pt x="99619" y="90333"/>
                  </a:lnTo>
                  <a:lnTo>
                    <a:pt x="98920" y="88872"/>
                  </a:lnTo>
                  <a:lnTo>
                    <a:pt x="97904" y="87601"/>
                  </a:lnTo>
                  <a:lnTo>
                    <a:pt x="22857" y="12514"/>
                  </a:lnTo>
                  <a:lnTo>
                    <a:pt x="3555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" name="Google Shape;1271;p53"/>
            <p:cNvSpPr/>
            <p:nvPr/>
          </p:nvSpPr>
          <p:spPr>
            <a:xfrm>
              <a:off x="1906589" y="3727450"/>
              <a:ext cx="1661999" cy="16620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12521" y="0"/>
                  </a:moveTo>
                  <a:lnTo>
                    <a:pt x="120000" y="7532"/>
                  </a:lnTo>
                  <a:lnTo>
                    <a:pt x="104985" y="37546"/>
                  </a:lnTo>
                  <a:lnTo>
                    <a:pt x="89942" y="37546"/>
                  </a:lnTo>
                  <a:lnTo>
                    <a:pt x="49054" y="78300"/>
                  </a:lnTo>
                  <a:lnTo>
                    <a:pt x="56532" y="85775"/>
                  </a:lnTo>
                  <a:lnTo>
                    <a:pt x="26934" y="115389"/>
                  </a:lnTo>
                  <a:lnTo>
                    <a:pt x="25673" y="116534"/>
                  </a:lnTo>
                  <a:lnTo>
                    <a:pt x="24269" y="117536"/>
                  </a:lnTo>
                  <a:lnTo>
                    <a:pt x="22836" y="118338"/>
                  </a:lnTo>
                  <a:lnTo>
                    <a:pt x="21318" y="119026"/>
                  </a:lnTo>
                  <a:lnTo>
                    <a:pt x="19770" y="119541"/>
                  </a:lnTo>
                  <a:lnTo>
                    <a:pt x="18166" y="119828"/>
                  </a:lnTo>
                  <a:lnTo>
                    <a:pt x="16590" y="120000"/>
                  </a:lnTo>
                  <a:lnTo>
                    <a:pt x="14957" y="120000"/>
                  </a:lnTo>
                  <a:lnTo>
                    <a:pt x="13352" y="119828"/>
                  </a:lnTo>
                  <a:lnTo>
                    <a:pt x="11747" y="119541"/>
                  </a:lnTo>
                  <a:lnTo>
                    <a:pt x="10200" y="119026"/>
                  </a:lnTo>
                  <a:lnTo>
                    <a:pt x="8681" y="118338"/>
                  </a:lnTo>
                  <a:lnTo>
                    <a:pt x="7249" y="117536"/>
                  </a:lnTo>
                  <a:lnTo>
                    <a:pt x="5902" y="116534"/>
                  </a:lnTo>
                  <a:lnTo>
                    <a:pt x="4613" y="115389"/>
                  </a:lnTo>
                  <a:lnTo>
                    <a:pt x="3467" y="114100"/>
                  </a:lnTo>
                  <a:lnTo>
                    <a:pt x="2464" y="112754"/>
                  </a:lnTo>
                  <a:lnTo>
                    <a:pt x="1661" y="111322"/>
                  </a:lnTo>
                  <a:lnTo>
                    <a:pt x="974" y="109804"/>
                  </a:lnTo>
                  <a:lnTo>
                    <a:pt x="458" y="108257"/>
                  </a:lnTo>
                  <a:lnTo>
                    <a:pt x="143" y="106653"/>
                  </a:lnTo>
                  <a:lnTo>
                    <a:pt x="0" y="105050"/>
                  </a:lnTo>
                  <a:lnTo>
                    <a:pt x="0" y="103417"/>
                  </a:lnTo>
                  <a:lnTo>
                    <a:pt x="143" y="101842"/>
                  </a:lnTo>
                  <a:lnTo>
                    <a:pt x="458" y="100238"/>
                  </a:lnTo>
                  <a:lnTo>
                    <a:pt x="974" y="98663"/>
                  </a:lnTo>
                  <a:lnTo>
                    <a:pt x="1661" y="97174"/>
                  </a:lnTo>
                  <a:lnTo>
                    <a:pt x="2464" y="95713"/>
                  </a:lnTo>
                  <a:lnTo>
                    <a:pt x="3467" y="94338"/>
                  </a:lnTo>
                  <a:lnTo>
                    <a:pt x="4613" y="93050"/>
                  </a:lnTo>
                  <a:lnTo>
                    <a:pt x="34212" y="63465"/>
                  </a:lnTo>
                  <a:lnTo>
                    <a:pt x="41575" y="70768"/>
                  </a:lnTo>
                  <a:lnTo>
                    <a:pt x="82435" y="30071"/>
                  </a:lnTo>
                  <a:lnTo>
                    <a:pt x="82435" y="15007"/>
                  </a:lnTo>
                  <a:lnTo>
                    <a:pt x="11252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6" name="Rectangle 2"/>
          <p:cNvSpPr/>
          <p:nvPr/>
        </p:nvSpPr>
        <p:spPr>
          <a:xfrm>
            <a:off x="0" y="81725"/>
            <a:ext cx="9906000" cy="263612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lumMod val="60000"/>
                  <a:lumOff val="40000"/>
                  <a:alpha val="41000"/>
                </a:schemeClr>
              </a:gs>
              <a:gs pos="100000">
                <a:schemeClr val="bg2">
                  <a:lumMod val="50000"/>
                  <a:alpha val="22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8" name="Picture 2" descr="D:\Документы\Мои документы\_ОРГАНИЗАЦИЯ РАБОТЫ\Для сведения\Медиа материалы\Нац проекты\Герб России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1311" y="0"/>
            <a:ext cx="498600" cy="540000"/>
          </a:xfrm>
          <a:prstGeom prst="rect">
            <a:avLst/>
          </a:prstGeom>
          <a:noFill/>
        </p:spPr>
      </p:pic>
      <p:pic>
        <p:nvPicPr>
          <p:cNvPr id="79" name="Picture 4" descr="https://xn--80aafjcthgy6bd.xn--p1ai/templates/mun46/images/ger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67680" y="35684"/>
            <a:ext cx="518834" cy="540000"/>
          </a:xfrm>
          <a:prstGeom prst="rect">
            <a:avLst/>
          </a:prstGeom>
          <a:noFill/>
        </p:spPr>
      </p:pic>
      <p:sp>
        <p:nvSpPr>
          <p:cNvPr id="81" name="Прямоугольник 80"/>
          <p:cNvSpPr/>
          <p:nvPr/>
        </p:nvSpPr>
        <p:spPr>
          <a:xfrm>
            <a:off x="674520" y="282783"/>
            <a:ext cx="89792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kern="0" dirty="0">
                <a:solidFill>
                  <a:srgbClr val="0062AC"/>
                </a:solidFill>
                <a:latin typeface="Arial"/>
              </a:rPr>
              <a:t>Нацпроект «Производительность труда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kern="0" dirty="0">
                <a:solidFill>
                  <a:srgbClr val="0062AC"/>
                </a:solidFill>
                <a:latin typeface="Arial"/>
              </a:rPr>
              <a:t>и поддержка занятости»</a:t>
            </a:r>
            <a:endParaRPr lang="ru-RU" sz="2400" kern="0" dirty="0">
              <a:solidFill>
                <a:srgbClr val="0062AC"/>
              </a:solidFill>
            </a:endParaRPr>
          </a:p>
        </p:txBody>
      </p:sp>
      <p:sp>
        <p:nvSpPr>
          <p:cNvPr id="85" name="Rectangle 63">
            <a:extLst>
              <a:ext uri="{FF2B5EF4-FFF2-40B4-BE49-F238E27FC236}">
                <a16:creationId xmlns:a16="http://schemas.microsoft.com/office/drawing/2014/main" id="{CFA39973-1D1F-4535-8DDC-977F80332FA1}"/>
              </a:ext>
            </a:extLst>
          </p:cNvPr>
          <p:cNvSpPr/>
          <p:nvPr/>
        </p:nvSpPr>
        <p:spPr>
          <a:xfrm>
            <a:off x="3642298" y="1550475"/>
            <a:ext cx="594421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002060"/>
              </a:buClr>
              <a:buFont typeface="Wingdings" pitchFamily="2" charset="2"/>
              <a:buChar char="ü"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Заключено соглашение между Министерством экономического развития Российской Федерации и Министерством экономики и территориального развития Республики Дагестан от 11 декабря 2019 года № 139-2019-L10037-3. Соглашение предоставляет право доступа к образовательным программам «Лидеры производительности» и «Акселератор экспортного роста»</a:t>
            </a:r>
            <a:endParaRPr lang="en-GB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6" name="Rectangle 67">
            <a:extLst>
              <a:ext uri="{FF2B5EF4-FFF2-40B4-BE49-F238E27FC236}">
                <a16:creationId xmlns:a16="http://schemas.microsoft.com/office/drawing/2014/main" id="{3C7DA309-0314-4FBB-897D-59757CD41B07}"/>
              </a:ext>
            </a:extLst>
          </p:cNvPr>
          <p:cNvSpPr/>
          <p:nvPr/>
        </p:nvSpPr>
        <p:spPr>
          <a:xfrm>
            <a:off x="3642299" y="3257607"/>
            <a:ext cx="59442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accent6"/>
              </a:buClr>
              <a:buFont typeface="Wingdings" pitchFamily="2" charset="2"/>
              <a:buChar char="ü"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Заключено соглашение между Минэкономразвития РД и  АНО «Федеральный центр компетенций в сфере производительности труда» от 4 октября 2019 года № 2019-L20037-38.</a:t>
            </a:r>
          </a:p>
          <a:p>
            <a:pPr marL="285750" indent="-285750">
              <a:buClr>
                <a:schemeClr val="accent6"/>
              </a:buClr>
              <a:buFont typeface="Wingdings" pitchFamily="2" charset="2"/>
              <a:buChar char="ü"/>
            </a:pPr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chemeClr val="accent6"/>
              </a:buClr>
              <a:buFont typeface="Wingdings" pitchFamily="2" charset="2"/>
              <a:buChar char="ü"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Обеспечено досрочное  вступление в национальный проект пяти предприятий республики, представители которых прошли очное обучение по модулям «Экономика и организация производства» и «Бизнес и навыки»</a:t>
            </a:r>
          </a:p>
        </p:txBody>
      </p:sp>
      <p:sp>
        <p:nvSpPr>
          <p:cNvPr id="87" name="Rectangle 69">
            <a:extLst>
              <a:ext uri="{FF2B5EF4-FFF2-40B4-BE49-F238E27FC236}">
                <a16:creationId xmlns:a16="http://schemas.microsoft.com/office/drawing/2014/main" id="{F9D7E125-E832-4277-B99F-82876B444CD4}"/>
              </a:ext>
            </a:extLst>
          </p:cNvPr>
          <p:cNvSpPr/>
          <p:nvPr/>
        </p:nvSpPr>
        <p:spPr>
          <a:xfrm>
            <a:off x="3652747" y="5550615"/>
            <a:ext cx="563085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002060"/>
              </a:buClr>
              <a:buFont typeface="Wingdings" pitchFamily="2" charset="2"/>
              <a:buChar char="ü"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Заключено соглашение между Минтрудом РД и Минтрудом России от 12 декабря 2019 года № 149-2019-L30038-56</a:t>
            </a:r>
            <a:endParaRPr lang="en-GB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8" name="Шеврон 59">
            <a:extLst>
              <a:ext uri="{FF2B5EF4-FFF2-40B4-BE49-F238E27FC236}">
                <a16:creationId xmlns:a16="http://schemas.microsoft.com/office/drawing/2014/main" id="{2F633761-6323-454C-A9B0-EEC9F0EE2559}"/>
              </a:ext>
            </a:extLst>
          </p:cNvPr>
          <p:cNvSpPr/>
          <p:nvPr/>
        </p:nvSpPr>
        <p:spPr>
          <a:xfrm>
            <a:off x="3187794" y="2042117"/>
            <a:ext cx="325383" cy="384488"/>
          </a:xfrm>
          <a:prstGeom prst="chevron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accent3">
                    <a:lumMod val="20000"/>
                    <a:lumOff val="80000"/>
                  </a:schemeClr>
                </a:solidFill>
              </a:ln>
              <a:solidFill>
                <a:srgbClr val="F7881F"/>
              </a:solidFill>
            </a:endParaRPr>
          </a:p>
        </p:txBody>
      </p:sp>
      <p:sp>
        <p:nvSpPr>
          <p:cNvPr id="89" name="Шеврон 59">
            <a:extLst>
              <a:ext uri="{FF2B5EF4-FFF2-40B4-BE49-F238E27FC236}">
                <a16:creationId xmlns:a16="http://schemas.microsoft.com/office/drawing/2014/main" id="{C314176B-B6C4-48C7-AF4D-979F7A5B6FE1}"/>
              </a:ext>
            </a:extLst>
          </p:cNvPr>
          <p:cNvSpPr/>
          <p:nvPr/>
        </p:nvSpPr>
        <p:spPr>
          <a:xfrm>
            <a:off x="3187794" y="3978534"/>
            <a:ext cx="376123" cy="384488"/>
          </a:xfrm>
          <a:prstGeom prst="chevron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accent3">
                    <a:lumMod val="20000"/>
                    <a:lumOff val="80000"/>
                  </a:schemeClr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0" name="Шеврон 59">
            <a:extLst>
              <a:ext uri="{FF2B5EF4-FFF2-40B4-BE49-F238E27FC236}">
                <a16:creationId xmlns:a16="http://schemas.microsoft.com/office/drawing/2014/main" id="{95581482-8B11-400C-BFB6-8569E44F71A9}"/>
              </a:ext>
            </a:extLst>
          </p:cNvPr>
          <p:cNvSpPr/>
          <p:nvPr/>
        </p:nvSpPr>
        <p:spPr>
          <a:xfrm>
            <a:off x="3187794" y="5581627"/>
            <a:ext cx="325383" cy="384488"/>
          </a:xfrm>
          <a:prstGeom prst="chevron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accent3">
                    <a:lumMod val="20000"/>
                    <a:lumOff val="80000"/>
                  </a:schemeClr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1" name="Rectangle 62">
            <a:extLst>
              <a:ext uri="{FF2B5EF4-FFF2-40B4-BE49-F238E27FC236}">
                <a16:creationId xmlns:a16="http://schemas.microsoft.com/office/drawing/2014/main" id="{28DA35A9-0464-4C0A-B813-EAE60EC756C7}"/>
              </a:ext>
            </a:extLst>
          </p:cNvPr>
          <p:cNvSpPr/>
          <p:nvPr/>
        </p:nvSpPr>
        <p:spPr>
          <a:xfrm>
            <a:off x="5066143" y="1113780"/>
            <a:ext cx="35480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chemeClr val="accent2"/>
              </a:buClr>
            </a:pPr>
            <a:r>
              <a:rPr lang="ru-RU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Достигнутые результаты</a:t>
            </a:r>
            <a:endParaRPr lang="en-GB" sz="1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Стрелка: пятиугольник 14">
            <a:extLst>
              <a:ext uri="{FF2B5EF4-FFF2-40B4-BE49-F238E27FC236}">
                <a16:creationId xmlns:a16="http://schemas.microsoft.com/office/drawing/2014/main" id="{1C22AC74-99C0-455D-BB44-EB6F128A9D65}"/>
              </a:ext>
            </a:extLst>
          </p:cNvPr>
          <p:cNvSpPr/>
          <p:nvPr/>
        </p:nvSpPr>
        <p:spPr>
          <a:xfrm>
            <a:off x="211968" y="1550475"/>
            <a:ext cx="2897445" cy="1477328"/>
          </a:xfrm>
          <a:prstGeom prst="homePlate">
            <a:avLst>
              <a:gd name="adj" fmla="val 0"/>
            </a:avLst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20000"/>
            <a:r>
              <a:rPr lang="ru-RU" sz="15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Системные меры</a:t>
            </a:r>
            <a:r>
              <a:rPr lang="ru-RU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720000"/>
            <a:r>
              <a:rPr lang="ru-RU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</a:t>
            </a:r>
            <a:br>
              <a:rPr lang="ru-RU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повышения производительности труда</a:t>
            </a:r>
          </a:p>
        </p:txBody>
      </p:sp>
      <p:grpSp>
        <p:nvGrpSpPr>
          <p:cNvPr id="21" name="Group 526">
            <a:extLst>
              <a:ext uri="{FF2B5EF4-FFF2-40B4-BE49-F238E27FC236}">
                <a16:creationId xmlns:a16="http://schemas.microsoft.com/office/drawing/2014/main" id="{B9BAE192-9E2E-4A76-B75C-2A35DCB727B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05499" y="1915887"/>
            <a:ext cx="577700" cy="577700"/>
            <a:chOff x="3464" y="1974"/>
            <a:chExt cx="340" cy="340"/>
          </a:xfrm>
          <a:solidFill>
            <a:schemeClr val="accent1"/>
          </a:solidFill>
        </p:grpSpPr>
        <p:sp>
          <p:nvSpPr>
            <p:cNvPr id="22" name="Freeform 527">
              <a:extLst>
                <a:ext uri="{FF2B5EF4-FFF2-40B4-BE49-F238E27FC236}">
                  <a16:creationId xmlns:a16="http://schemas.microsoft.com/office/drawing/2014/main" id="{928EEEEE-C1F4-4B6B-B169-C54C3D49B0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64" y="1974"/>
              <a:ext cx="340" cy="340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528">
              <a:extLst>
                <a:ext uri="{FF2B5EF4-FFF2-40B4-BE49-F238E27FC236}">
                  <a16:creationId xmlns:a16="http://schemas.microsoft.com/office/drawing/2014/main" id="{F85C559A-DB7A-47EF-A32E-40E6F88316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41" y="2037"/>
              <a:ext cx="185" cy="199"/>
            </a:xfrm>
            <a:custGeom>
              <a:avLst/>
              <a:gdLst>
                <a:gd name="T0" fmla="*/ 268 w 279"/>
                <a:gd name="T1" fmla="*/ 299 h 299"/>
                <a:gd name="T2" fmla="*/ 12 w 279"/>
                <a:gd name="T3" fmla="*/ 299 h 299"/>
                <a:gd name="T4" fmla="*/ 3 w 279"/>
                <a:gd name="T5" fmla="*/ 294 h 299"/>
                <a:gd name="T6" fmla="*/ 2 w 279"/>
                <a:gd name="T7" fmla="*/ 284 h 299"/>
                <a:gd name="T8" fmla="*/ 23 w 279"/>
                <a:gd name="T9" fmla="*/ 241 h 299"/>
                <a:gd name="T10" fmla="*/ 33 w 279"/>
                <a:gd name="T11" fmla="*/ 235 h 299"/>
                <a:gd name="T12" fmla="*/ 246 w 279"/>
                <a:gd name="T13" fmla="*/ 235 h 299"/>
                <a:gd name="T14" fmla="*/ 256 w 279"/>
                <a:gd name="T15" fmla="*/ 241 h 299"/>
                <a:gd name="T16" fmla="*/ 277 w 279"/>
                <a:gd name="T17" fmla="*/ 284 h 299"/>
                <a:gd name="T18" fmla="*/ 277 w 279"/>
                <a:gd name="T19" fmla="*/ 294 h 299"/>
                <a:gd name="T20" fmla="*/ 268 w 279"/>
                <a:gd name="T21" fmla="*/ 299 h 299"/>
                <a:gd name="T22" fmla="*/ 29 w 279"/>
                <a:gd name="T23" fmla="*/ 278 h 299"/>
                <a:gd name="T24" fmla="*/ 250 w 279"/>
                <a:gd name="T25" fmla="*/ 278 h 299"/>
                <a:gd name="T26" fmla="*/ 240 w 279"/>
                <a:gd name="T27" fmla="*/ 257 h 299"/>
                <a:gd name="T28" fmla="*/ 40 w 279"/>
                <a:gd name="T29" fmla="*/ 257 h 299"/>
                <a:gd name="T30" fmla="*/ 29 w 279"/>
                <a:gd name="T31" fmla="*/ 278 h 299"/>
                <a:gd name="T32" fmla="*/ 257 w 279"/>
                <a:gd name="T33" fmla="*/ 86 h 299"/>
                <a:gd name="T34" fmla="*/ 22 w 279"/>
                <a:gd name="T35" fmla="*/ 86 h 299"/>
                <a:gd name="T36" fmla="*/ 12 w 279"/>
                <a:gd name="T37" fmla="*/ 78 h 299"/>
                <a:gd name="T38" fmla="*/ 17 w 279"/>
                <a:gd name="T39" fmla="*/ 66 h 299"/>
                <a:gd name="T40" fmla="*/ 135 w 279"/>
                <a:gd name="T41" fmla="*/ 2 h 299"/>
                <a:gd name="T42" fmla="*/ 145 w 279"/>
                <a:gd name="T43" fmla="*/ 2 h 299"/>
                <a:gd name="T44" fmla="*/ 262 w 279"/>
                <a:gd name="T45" fmla="*/ 66 h 299"/>
                <a:gd name="T46" fmla="*/ 267 w 279"/>
                <a:gd name="T47" fmla="*/ 78 h 299"/>
                <a:gd name="T48" fmla="*/ 257 w 279"/>
                <a:gd name="T49" fmla="*/ 86 h 299"/>
                <a:gd name="T50" fmla="*/ 64 w 279"/>
                <a:gd name="T51" fmla="*/ 65 h 299"/>
                <a:gd name="T52" fmla="*/ 215 w 279"/>
                <a:gd name="T53" fmla="*/ 65 h 299"/>
                <a:gd name="T54" fmla="*/ 140 w 279"/>
                <a:gd name="T55" fmla="*/ 23 h 299"/>
                <a:gd name="T56" fmla="*/ 64 w 279"/>
                <a:gd name="T57" fmla="*/ 65 h 299"/>
                <a:gd name="T58" fmla="*/ 54 w 279"/>
                <a:gd name="T59" fmla="*/ 203 h 299"/>
                <a:gd name="T60" fmla="*/ 54 w 279"/>
                <a:gd name="T61" fmla="*/ 118 h 299"/>
                <a:gd name="T62" fmla="*/ 44 w 279"/>
                <a:gd name="T63" fmla="*/ 107 h 299"/>
                <a:gd name="T64" fmla="*/ 33 w 279"/>
                <a:gd name="T65" fmla="*/ 118 h 299"/>
                <a:gd name="T66" fmla="*/ 33 w 279"/>
                <a:gd name="T67" fmla="*/ 203 h 299"/>
                <a:gd name="T68" fmla="*/ 44 w 279"/>
                <a:gd name="T69" fmla="*/ 214 h 299"/>
                <a:gd name="T70" fmla="*/ 54 w 279"/>
                <a:gd name="T71" fmla="*/ 203 h 299"/>
                <a:gd name="T72" fmla="*/ 118 w 279"/>
                <a:gd name="T73" fmla="*/ 203 h 299"/>
                <a:gd name="T74" fmla="*/ 118 w 279"/>
                <a:gd name="T75" fmla="*/ 118 h 299"/>
                <a:gd name="T76" fmla="*/ 108 w 279"/>
                <a:gd name="T77" fmla="*/ 107 h 299"/>
                <a:gd name="T78" fmla="*/ 97 w 279"/>
                <a:gd name="T79" fmla="*/ 118 h 299"/>
                <a:gd name="T80" fmla="*/ 97 w 279"/>
                <a:gd name="T81" fmla="*/ 203 h 299"/>
                <a:gd name="T82" fmla="*/ 108 w 279"/>
                <a:gd name="T83" fmla="*/ 214 h 299"/>
                <a:gd name="T84" fmla="*/ 118 w 279"/>
                <a:gd name="T85" fmla="*/ 203 h 299"/>
                <a:gd name="T86" fmla="*/ 182 w 279"/>
                <a:gd name="T87" fmla="*/ 203 h 299"/>
                <a:gd name="T88" fmla="*/ 182 w 279"/>
                <a:gd name="T89" fmla="*/ 118 h 299"/>
                <a:gd name="T90" fmla="*/ 172 w 279"/>
                <a:gd name="T91" fmla="*/ 107 h 299"/>
                <a:gd name="T92" fmla="*/ 161 w 279"/>
                <a:gd name="T93" fmla="*/ 118 h 299"/>
                <a:gd name="T94" fmla="*/ 161 w 279"/>
                <a:gd name="T95" fmla="*/ 203 h 299"/>
                <a:gd name="T96" fmla="*/ 172 w 279"/>
                <a:gd name="T97" fmla="*/ 214 h 299"/>
                <a:gd name="T98" fmla="*/ 182 w 279"/>
                <a:gd name="T99" fmla="*/ 203 h 299"/>
                <a:gd name="T100" fmla="*/ 246 w 279"/>
                <a:gd name="T101" fmla="*/ 203 h 299"/>
                <a:gd name="T102" fmla="*/ 246 w 279"/>
                <a:gd name="T103" fmla="*/ 118 h 299"/>
                <a:gd name="T104" fmla="*/ 236 w 279"/>
                <a:gd name="T105" fmla="*/ 107 h 299"/>
                <a:gd name="T106" fmla="*/ 225 w 279"/>
                <a:gd name="T107" fmla="*/ 118 h 299"/>
                <a:gd name="T108" fmla="*/ 225 w 279"/>
                <a:gd name="T109" fmla="*/ 203 h 299"/>
                <a:gd name="T110" fmla="*/ 236 w 279"/>
                <a:gd name="T111" fmla="*/ 214 h 299"/>
                <a:gd name="T112" fmla="*/ 246 w 279"/>
                <a:gd name="T113" fmla="*/ 203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79" h="299">
                  <a:moveTo>
                    <a:pt x="268" y="299"/>
                  </a:moveTo>
                  <a:cubicBezTo>
                    <a:pt x="12" y="299"/>
                    <a:pt x="12" y="299"/>
                    <a:pt x="12" y="299"/>
                  </a:cubicBezTo>
                  <a:cubicBezTo>
                    <a:pt x="8" y="299"/>
                    <a:pt x="5" y="297"/>
                    <a:pt x="3" y="294"/>
                  </a:cubicBezTo>
                  <a:cubicBezTo>
                    <a:pt x="1" y="291"/>
                    <a:pt x="0" y="287"/>
                    <a:pt x="2" y="284"/>
                  </a:cubicBezTo>
                  <a:cubicBezTo>
                    <a:pt x="23" y="241"/>
                    <a:pt x="23" y="241"/>
                    <a:pt x="23" y="241"/>
                  </a:cubicBezTo>
                  <a:cubicBezTo>
                    <a:pt x="25" y="238"/>
                    <a:pt x="29" y="235"/>
                    <a:pt x="33" y="235"/>
                  </a:cubicBezTo>
                  <a:cubicBezTo>
                    <a:pt x="246" y="235"/>
                    <a:pt x="246" y="235"/>
                    <a:pt x="246" y="235"/>
                  </a:cubicBezTo>
                  <a:cubicBezTo>
                    <a:pt x="250" y="235"/>
                    <a:pt x="254" y="238"/>
                    <a:pt x="256" y="241"/>
                  </a:cubicBezTo>
                  <a:cubicBezTo>
                    <a:pt x="277" y="284"/>
                    <a:pt x="277" y="284"/>
                    <a:pt x="277" y="284"/>
                  </a:cubicBezTo>
                  <a:cubicBezTo>
                    <a:pt x="279" y="287"/>
                    <a:pt x="279" y="291"/>
                    <a:pt x="277" y="294"/>
                  </a:cubicBezTo>
                  <a:cubicBezTo>
                    <a:pt x="275" y="297"/>
                    <a:pt x="271" y="299"/>
                    <a:pt x="268" y="299"/>
                  </a:cubicBezTo>
                  <a:close/>
                  <a:moveTo>
                    <a:pt x="29" y="278"/>
                  </a:moveTo>
                  <a:cubicBezTo>
                    <a:pt x="250" y="278"/>
                    <a:pt x="250" y="278"/>
                    <a:pt x="250" y="278"/>
                  </a:cubicBezTo>
                  <a:cubicBezTo>
                    <a:pt x="240" y="257"/>
                    <a:pt x="240" y="257"/>
                    <a:pt x="240" y="257"/>
                  </a:cubicBezTo>
                  <a:cubicBezTo>
                    <a:pt x="40" y="257"/>
                    <a:pt x="40" y="257"/>
                    <a:pt x="40" y="257"/>
                  </a:cubicBezTo>
                  <a:lnTo>
                    <a:pt x="29" y="278"/>
                  </a:lnTo>
                  <a:close/>
                  <a:moveTo>
                    <a:pt x="257" y="86"/>
                  </a:moveTo>
                  <a:cubicBezTo>
                    <a:pt x="22" y="86"/>
                    <a:pt x="22" y="86"/>
                    <a:pt x="22" y="86"/>
                  </a:cubicBezTo>
                  <a:cubicBezTo>
                    <a:pt x="17" y="86"/>
                    <a:pt x="13" y="83"/>
                    <a:pt x="12" y="78"/>
                  </a:cubicBezTo>
                  <a:cubicBezTo>
                    <a:pt x="11" y="73"/>
                    <a:pt x="13" y="68"/>
                    <a:pt x="17" y="66"/>
                  </a:cubicBezTo>
                  <a:cubicBezTo>
                    <a:pt x="135" y="2"/>
                    <a:pt x="135" y="2"/>
                    <a:pt x="135" y="2"/>
                  </a:cubicBezTo>
                  <a:cubicBezTo>
                    <a:pt x="138" y="0"/>
                    <a:pt x="142" y="0"/>
                    <a:pt x="145" y="2"/>
                  </a:cubicBezTo>
                  <a:cubicBezTo>
                    <a:pt x="262" y="66"/>
                    <a:pt x="262" y="66"/>
                    <a:pt x="262" y="66"/>
                  </a:cubicBezTo>
                  <a:cubicBezTo>
                    <a:pt x="266" y="68"/>
                    <a:pt x="269" y="73"/>
                    <a:pt x="267" y="78"/>
                  </a:cubicBezTo>
                  <a:cubicBezTo>
                    <a:pt x="266" y="83"/>
                    <a:pt x="262" y="86"/>
                    <a:pt x="257" y="86"/>
                  </a:cubicBezTo>
                  <a:close/>
                  <a:moveTo>
                    <a:pt x="64" y="65"/>
                  </a:moveTo>
                  <a:cubicBezTo>
                    <a:pt x="215" y="65"/>
                    <a:pt x="215" y="65"/>
                    <a:pt x="215" y="65"/>
                  </a:cubicBezTo>
                  <a:cubicBezTo>
                    <a:pt x="140" y="23"/>
                    <a:pt x="140" y="23"/>
                    <a:pt x="140" y="23"/>
                  </a:cubicBezTo>
                  <a:lnTo>
                    <a:pt x="64" y="65"/>
                  </a:lnTo>
                  <a:close/>
                  <a:moveTo>
                    <a:pt x="54" y="203"/>
                  </a:moveTo>
                  <a:cubicBezTo>
                    <a:pt x="54" y="118"/>
                    <a:pt x="54" y="118"/>
                    <a:pt x="54" y="118"/>
                  </a:cubicBezTo>
                  <a:cubicBezTo>
                    <a:pt x="54" y="112"/>
                    <a:pt x="50" y="107"/>
                    <a:pt x="44" y="107"/>
                  </a:cubicBezTo>
                  <a:cubicBezTo>
                    <a:pt x="38" y="107"/>
                    <a:pt x="33" y="112"/>
                    <a:pt x="33" y="118"/>
                  </a:cubicBezTo>
                  <a:cubicBezTo>
                    <a:pt x="33" y="203"/>
                    <a:pt x="33" y="203"/>
                    <a:pt x="33" y="203"/>
                  </a:cubicBezTo>
                  <a:cubicBezTo>
                    <a:pt x="33" y="209"/>
                    <a:pt x="38" y="214"/>
                    <a:pt x="44" y="214"/>
                  </a:cubicBezTo>
                  <a:cubicBezTo>
                    <a:pt x="50" y="214"/>
                    <a:pt x="54" y="209"/>
                    <a:pt x="54" y="203"/>
                  </a:cubicBezTo>
                  <a:close/>
                  <a:moveTo>
                    <a:pt x="118" y="203"/>
                  </a:moveTo>
                  <a:cubicBezTo>
                    <a:pt x="118" y="118"/>
                    <a:pt x="118" y="118"/>
                    <a:pt x="118" y="118"/>
                  </a:cubicBezTo>
                  <a:cubicBezTo>
                    <a:pt x="118" y="112"/>
                    <a:pt x="114" y="107"/>
                    <a:pt x="108" y="107"/>
                  </a:cubicBezTo>
                  <a:cubicBezTo>
                    <a:pt x="102" y="107"/>
                    <a:pt x="97" y="112"/>
                    <a:pt x="97" y="118"/>
                  </a:cubicBezTo>
                  <a:cubicBezTo>
                    <a:pt x="97" y="203"/>
                    <a:pt x="97" y="203"/>
                    <a:pt x="97" y="203"/>
                  </a:cubicBezTo>
                  <a:cubicBezTo>
                    <a:pt x="97" y="209"/>
                    <a:pt x="102" y="214"/>
                    <a:pt x="108" y="214"/>
                  </a:cubicBezTo>
                  <a:cubicBezTo>
                    <a:pt x="114" y="214"/>
                    <a:pt x="118" y="209"/>
                    <a:pt x="118" y="203"/>
                  </a:cubicBezTo>
                  <a:close/>
                  <a:moveTo>
                    <a:pt x="182" y="203"/>
                  </a:moveTo>
                  <a:cubicBezTo>
                    <a:pt x="182" y="118"/>
                    <a:pt x="182" y="118"/>
                    <a:pt x="182" y="118"/>
                  </a:cubicBezTo>
                  <a:cubicBezTo>
                    <a:pt x="182" y="112"/>
                    <a:pt x="178" y="107"/>
                    <a:pt x="172" y="107"/>
                  </a:cubicBezTo>
                  <a:cubicBezTo>
                    <a:pt x="166" y="107"/>
                    <a:pt x="161" y="112"/>
                    <a:pt x="161" y="118"/>
                  </a:cubicBezTo>
                  <a:cubicBezTo>
                    <a:pt x="161" y="203"/>
                    <a:pt x="161" y="203"/>
                    <a:pt x="161" y="203"/>
                  </a:cubicBezTo>
                  <a:cubicBezTo>
                    <a:pt x="161" y="209"/>
                    <a:pt x="166" y="214"/>
                    <a:pt x="172" y="214"/>
                  </a:cubicBezTo>
                  <a:cubicBezTo>
                    <a:pt x="178" y="214"/>
                    <a:pt x="182" y="209"/>
                    <a:pt x="182" y="203"/>
                  </a:cubicBezTo>
                  <a:close/>
                  <a:moveTo>
                    <a:pt x="246" y="203"/>
                  </a:moveTo>
                  <a:cubicBezTo>
                    <a:pt x="246" y="118"/>
                    <a:pt x="246" y="118"/>
                    <a:pt x="246" y="118"/>
                  </a:cubicBezTo>
                  <a:cubicBezTo>
                    <a:pt x="246" y="112"/>
                    <a:pt x="242" y="107"/>
                    <a:pt x="236" y="107"/>
                  </a:cubicBezTo>
                  <a:cubicBezTo>
                    <a:pt x="230" y="107"/>
                    <a:pt x="225" y="112"/>
                    <a:pt x="225" y="118"/>
                  </a:cubicBezTo>
                  <a:cubicBezTo>
                    <a:pt x="225" y="203"/>
                    <a:pt x="225" y="203"/>
                    <a:pt x="225" y="203"/>
                  </a:cubicBezTo>
                  <a:cubicBezTo>
                    <a:pt x="225" y="209"/>
                    <a:pt x="230" y="214"/>
                    <a:pt x="236" y="214"/>
                  </a:cubicBezTo>
                  <a:cubicBezTo>
                    <a:pt x="242" y="214"/>
                    <a:pt x="246" y="209"/>
                    <a:pt x="246" y="2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4" name="Стрелка: пятиугольник 14">
            <a:extLst>
              <a:ext uri="{FF2B5EF4-FFF2-40B4-BE49-F238E27FC236}">
                <a16:creationId xmlns:a16="http://schemas.microsoft.com/office/drawing/2014/main" id="{1C22AC74-99C0-455D-BB44-EB6F128A9D65}"/>
              </a:ext>
            </a:extLst>
          </p:cNvPr>
          <p:cNvSpPr/>
          <p:nvPr/>
        </p:nvSpPr>
        <p:spPr>
          <a:xfrm>
            <a:off x="211969" y="3327854"/>
            <a:ext cx="2897444" cy="1757951"/>
          </a:xfrm>
          <a:prstGeom prst="homePlate">
            <a:avLst>
              <a:gd name="adj" fmla="val 0"/>
            </a:avLst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20000"/>
            <a:r>
              <a:rPr lang="ru-RU" sz="15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Адресная поддержка</a:t>
            </a:r>
            <a:r>
              <a:rPr lang="ru-RU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720000"/>
            <a:r>
              <a:rPr lang="ru-RU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на предприятиях </a:t>
            </a:r>
            <a:br>
              <a:rPr lang="ru-RU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5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повышения производительности труда</a:t>
            </a:r>
          </a:p>
        </p:txBody>
      </p:sp>
      <p:grpSp>
        <p:nvGrpSpPr>
          <p:cNvPr id="25" name="Group 578">
            <a:extLst>
              <a:ext uri="{FF2B5EF4-FFF2-40B4-BE49-F238E27FC236}">
                <a16:creationId xmlns:a16="http://schemas.microsoft.com/office/drawing/2014/main" id="{8397C280-2E78-4137-9F81-56F12B97BEA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05499" y="3827592"/>
            <a:ext cx="577700" cy="579400"/>
            <a:chOff x="399" y="2382"/>
            <a:chExt cx="340" cy="341"/>
          </a:xfrm>
          <a:solidFill>
            <a:schemeClr val="accent1"/>
          </a:solidFill>
        </p:grpSpPr>
        <p:sp>
          <p:nvSpPr>
            <p:cNvPr id="26" name="Freeform 579">
              <a:extLst>
                <a:ext uri="{FF2B5EF4-FFF2-40B4-BE49-F238E27FC236}">
                  <a16:creationId xmlns:a16="http://schemas.microsoft.com/office/drawing/2014/main" id="{A6689FC4-62C1-44AA-B5BE-E9552373A0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3" y="2503"/>
              <a:ext cx="212" cy="127"/>
            </a:xfrm>
            <a:custGeom>
              <a:avLst/>
              <a:gdLst>
                <a:gd name="T0" fmla="*/ 287 w 320"/>
                <a:gd name="T1" fmla="*/ 9 h 192"/>
                <a:gd name="T2" fmla="*/ 277 w 320"/>
                <a:gd name="T3" fmla="*/ 0 h 192"/>
                <a:gd name="T4" fmla="*/ 213 w 320"/>
                <a:gd name="T5" fmla="*/ 0 h 192"/>
                <a:gd name="T6" fmla="*/ 202 w 320"/>
                <a:gd name="T7" fmla="*/ 9 h 192"/>
                <a:gd name="T8" fmla="*/ 190 w 320"/>
                <a:gd name="T9" fmla="*/ 107 h 192"/>
                <a:gd name="T10" fmla="*/ 112 w 320"/>
                <a:gd name="T11" fmla="*/ 55 h 192"/>
                <a:gd name="T12" fmla="*/ 101 w 320"/>
                <a:gd name="T13" fmla="*/ 55 h 192"/>
                <a:gd name="T14" fmla="*/ 96 w 320"/>
                <a:gd name="T15" fmla="*/ 64 h 192"/>
                <a:gd name="T16" fmla="*/ 96 w 320"/>
                <a:gd name="T17" fmla="*/ 108 h 192"/>
                <a:gd name="T18" fmla="*/ 16 w 320"/>
                <a:gd name="T19" fmla="*/ 55 h 192"/>
                <a:gd name="T20" fmla="*/ 5 w 320"/>
                <a:gd name="T21" fmla="*/ 55 h 192"/>
                <a:gd name="T22" fmla="*/ 0 w 320"/>
                <a:gd name="T23" fmla="*/ 64 h 192"/>
                <a:gd name="T24" fmla="*/ 0 w 320"/>
                <a:gd name="T25" fmla="*/ 181 h 192"/>
                <a:gd name="T26" fmla="*/ 10 w 320"/>
                <a:gd name="T27" fmla="*/ 192 h 192"/>
                <a:gd name="T28" fmla="*/ 309 w 320"/>
                <a:gd name="T29" fmla="*/ 192 h 192"/>
                <a:gd name="T30" fmla="*/ 317 w 320"/>
                <a:gd name="T31" fmla="*/ 188 h 192"/>
                <a:gd name="T32" fmla="*/ 319 w 320"/>
                <a:gd name="T33" fmla="*/ 179 h 192"/>
                <a:gd name="T34" fmla="*/ 287 w 320"/>
                <a:gd name="T35" fmla="*/ 9 h 192"/>
                <a:gd name="T36" fmla="*/ 187 w 320"/>
                <a:gd name="T37" fmla="*/ 131 h 192"/>
                <a:gd name="T38" fmla="*/ 182 w 320"/>
                <a:gd name="T39" fmla="*/ 171 h 192"/>
                <a:gd name="T40" fmla="*/ 117 w 320"/>
                <a:gd name="T41" fmla="*/ 171 h 192"/>
                <a:gd name="T42" fmla="*/ 117 w 320"/>
                <a:gd name="T43" fmla="*/ 84 h 192"/>
                <a:gd name="T44" fmla="*/ 187 w 320"/>
                <a:gd name="T45" fmla="*/ 131 h 192"/>
                <a:gd name="T46" fmla="*/ 96 w 320"/>
                <a:gd name="T47" fmla="*/ 134 h 192"/>
                <a:gd name="T48" fmla="*/ 96 w 320"/>
                <a:gd name="T49" fmla="*/ 171 h 192"/>
                <a:gd name="T50" fmla="*/ 21 w 320"/>
                <a:gd name="T51" fmla="*/ 171 h 192"/>
                <a:gd name="T52" fmla="*/ 21 w 320"/>
                <a:gd name="T53" fmla="*/ 84 h 192"/>
                <a:gd name="T54" fmla="*/ 96 w 320"/>
                <a:gd name="T55" fmla="*/ 134 h 192"/>
                <a:gd name="T56" fmla="*/ 204 w 320"/>
                <a:gd name="T57" fmla="*/ 171 h 192"/>
                <a:gd name="T58" fmla="*/ 222 w 320"/>
                <a:gd name="T59" fmla="*/ 21 h 192"/>
                <a:gd name="T60" fmla="*/ 268 w 320"/>
                <a:gd name="T61" fmla="*/ 21 h 192"/>
                <a:gd name="T62" fmla="*/ 296 w 320"/>
                <a:gd name="T63" fmla="*/ 171 h 192"/>
                <a:gd name="T64" fmla="*/ 204 w 320"/>
                <a:gd name="T65" fmla="*/ 17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0" h="192">
                  <a:moveTo>
                    <a:pt x="287" y="9"/>
                  </a:moveTo>
                  <a:cubicBezTo>
                    <a:pt x="287" y="4"/>
                    <a:pt x="282" y="0"/>
                    <a:pt x="277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08" y="0"/>
                    <a:pt x="203" y="4"/>
                    <a:pt x="202" y="9"/>
                  </a:cubicBezTo>
                  <a:cubicBezTo>
                    <a:pt x="190" y="107"/>
                    <a:pt x="190" y="107"/>
                    <a:pt x="190" y="107"/>
                  </a:cubicBezTo>
                  <a:cubicBezTo>
                    <a:pt x="112" y="55"/>
                    <a:pt x="112" y="55"/>
                    <a:pt x="112" y="55"/>
                  </a:cubicBezTo>
                  <a:cubicBezTo>
                    <a:pt x="109" y="53"/>
                    <a:pt x="105" y="53"/>
                    <a:pt x="101" y="55"/>
                  </a:cubicBezTo>
                  <a:cubicBezTo>
                    <a:pt x="98" y="56"/>
                    <a:pt x="96" y="60"/>
                    <a:pt x="96" y="64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3" y="53"/>
                    <a:pt x="9" y="53"/>
                    <a:pt x="5" y="55"/>
                  </a:cubicBezTo>
                  <a:cubicBezTo>
                    <a:pt x="2" y="56"/>
                    <a:pt x="0" y="60"/>
                    <a:pt x="0" y="64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7"/>
                    <a:pt x="4" y="192"/>
                    <a:pt x="10" y="192"/>
                  </a:cubicBezTo>
                  <a:cubicBezTo>
                    <a:pt x="309" y="192"/>
                    <a:pt x="309" y="192"/>
                    <a:pt x="309" y="192"/>
                  </a:cubicBezTo>
                  <a:cubicBezTo>
                    <a:pt x="312" y="192"/>
                    <a:pt x="315" y="191"/>
                    <a:pt x="317" y="188"/>
                  </a:cubicBezTo>
                  <a:cubicBezTo>
                    <a:pt x="319" y="186"/>
                    <a:pt x="320" y="182"/>
                    <a:pt x="319" y="179"/>
                  </a:cubicBezTo>
                  <a:lnTo>
                    <a:pt x="287" y="9"/>
                  </a:lnTo>
                  <a:close/>
                  <a:moveTo>
                    <a:pt x="187" y="131"/>
                  </a:moveTo>
                  <a:cubicBezTo>
                    <a:pt x="182" y="171"/>
                    <a:pt x="182" y="171"/>
                    <a:pt x="182" y="171"/>
                  </a:cubicBezTo>
                  <a:cubicBezTo>
                    <a:pt x="117" y="171"/>
                    <a:pt x="117" y="171"/>
                    <a:pt x="117" y="171"/>
                  </a:cubicBezTo>
                  <a:cubicBezTo>
                    <a:pt x="117" y="84"/>
                    <a:pt x="117" y="84"/>
                    <a:pt x="117" y="84"/>
                  </a:cubicBezTo>
                  <a:lnTo>
                    <a:pt x="187" y="131"/>
                  </a:lnTo>
                  <a:close/>
                  <a:moveTo>
                    <a:pt x="96" y="134"/>
                  </a:moveTo>
                  <a:cubicBezTo>
                    <a:pt x="96" y="171"/>
                    <a:pt x="96" y="171"/>
                    <a:pt x="96" y="171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21" y="84"/>
                    <a:pt x="21" y="84"/>
                    <a:pt x="21" y="84"/>
                  </a:cubicBezTo>
                  <a:lnTo>
                    <a:pt x="96" y="134"/>
                  </a:lnTo>
                  <a:close/>
                  <a:moveTo>
                    <a:pt x="204" y="171"/>
                  </a:moveTo>
                  <a:cubicBezTo>
                    <a:pt x="222" y="21"/>
                    <a:pt x="222" y="21"/>
                    <a:pt x="222" y="21"/>
                  </a:cubicBezTo>
                  <a:cubicBezTo>
                    <a:pt x="268" y="21"/>
                    <a:pt x="268" y="21"/>
                    <a:pt x="268" y="21"/>
                  </a:cubicBezTo>
                  <a:cubicBezTo>
                    <a:pt x="296" y="171"/>
                    <a:pt x="296" y="171"/>
                    <a:pt x="296" y="171"/>
                  </a:cubicBezTo>
                  <a:lnTo>
                    <a:pt x="204" y="1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srgbClr val="0070C0"/>
                </a:solidFill>
              </a:endParaRPr>
            </a:p>
          </p:txBody>
        </p:sp>
        <p:sp>
          <p:nvSpPr>
            <p:cNvPr id="27" name="Freeform 580">
              <a:extLst>
                <a:ext uri="{FF2B5EF4-FFF2-40B4-BE49-F238E27FC236}">
                  <a16:creationId xmlns:a16="http://schemas.microsoft.com/office/drawing/2014/main" id="{23C47F69-B097-4123-A5C2-832C5C01A0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" y="2445"/>
              <a:ext cx="20" cy="44"/>
            </a:xfrm>
            <a:custGeom>
              <a:avLst/>
              <a:gdLst>
                <a:gd name="T0" fmla="*/ 8 w 31"/>
                <a:gd name="T1" fmla="*/ 46 h 65"/>
                <a:gd name="T2" fmla="*/ 8 w 31"/>
                <a:gd name="T3" fmla="*/ 61 h 65"/>
                <a:gd name="T4" fmla="*/ 16 w 31"/>
                <a:gd name="T5" fmla="*/ 65 h 65"/>
                <a:gd name="T6" fmla="*/ 23 w 31"/>
                <a:gd name="T7" fmla="*/ 62 h 65"/>
                <a:gd name="T8" fmla="*/ 31 w 31"/>
                <a:gd name="T9" fmla="*/ 43 h 65"/>
                <a:gd name="T10" fmla="*/ 23 w 31"/>
                <a:gd name="T11" fmla="*/ 25 h 65"/>
                <a:gd name="T12" fmla="*/ 23 w 31"/>
                <a:gd name="T13" fmla="*/ 19 h 65"/>
                <a:gd name="T14" fmla="*/ 23 w 31"/>
                <a:gd name="T15" fmla="*/ 4 h 65"/>
                <a:gd name="T16" fmla="*/ 8 w 31"/>
                <a:gd name="T17" fmla="*/ 4 h 65"/>
                <a:gd name="T18" fmla="*/ 0 w 31"/>
                <a:gd name="T19" fmla="*/ 22 h 65"/>
                <a:gd name="T20" fmla="*/ 8 w 31"/>
                <a:gd name="T21" fmla="*/ 40 h 65"/>
                <a:gd name="T22" fmla="*/ 8 w 31"/>
                <a:gd name="T23" fmla="*/ 4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65">
                  <a:moveTo>
                    <a:pt x="8" y="46"/>
                  </a:moveTo>
                  <a:cubicBezTo>
                    <a:pt x="4" y="50"/>
                    <a:pt x="4" y="57"/>
                    <a:pt x="8" y="61"/>
                  </a:cubicBezTo>
                  <a:cubicBezTo>
                    <a:pt x="10" y="64"/>
                    <a:pt x="13" y="65"/>
                    <a:pt x="16" y="65"/>
                  </a:cubicBezTo>
                  <a:cubicBezTo>
                    <a:pt x="18" y="65"/>
                    <a:pt x="21" y="64"/>
                    <a:pt x="23" y="62"/>
                  </a:cubicBezTo>
                  <a:cubicBezTo>
                    <a:pt x="24" y="60"/>
                    <a:pt x="31" y="53"/>
                    <a:pt x="31" y="43"/>
                  </a:cubicBezTo>
                  <a:cubicBezTo>
                    <a:pt x="31" y="39"/>
                    <a:pt x="30" y="32"/>
                    <a:pt x="23" y="25"/>
                  </a:cubicBezTo>
                  <a:cubicBezTo>
                    <a:pt x="22" y="24"/>
                    <a:pt x="20" y="22"/>
                    <a:pt x="23" y="19"/>
                  </a:cubicBezTo>
                  <a:cubicBezTo>
                    <a:pt x="27" y="15"/>
                    <a:pt x="27" y="8"/>
                    <a:pt x="23" y="4"/>
                  </a:cubicBezTo>
                  <a:cubicBezTo>
                    <a:pt x="19" y="0"/>
                    <a:pt x="12" y="0"/>
                    <a:pt x="8" y="4"/>
                  </a:cubicBezTo>
                  <a:cubicBezTo>
                    <a:pt x="7" y="5"/>
                    <a:pt x="0" y="12"/>
                    <a:pt x="0" y="22"/>
                  </a:cubicBezTo>
                  <a:cubicBezTo>
                    <a:pt x="0" y="27"/>
                    <a:pt x="2" y="34"/>
                    <a:pt x="8" y="40"/>
                  </a:cubicBezTo>
                  <a:cubicBezTo>
                    <a:pt x="9" y="41"/>
                    <a:pt x="11" y="43"/>
                    <a:pt x="8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srgbClr val="0070C0"/>
                </a:solidFill>
              </a:endParaRPr>
            </a:p>
          </p:txBody>
        </p:sp>
        <p:sp>
          <p:nvSpPr>
            <p:cNvPr id="28" name="Freeform 581">
              <a:extLst>
                <a:ext uri="{FF2B5EF4-FFF2-40B4-BE49-F238E27FC236}">
                  <a16:creationId xmlns:a16="http://schemas.microsoft.com/office/drawing/2014/main" id="{CC4DB869-3292-41CD-A03A-B6F7CFE8771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" y="2445"/>
              <a:ext cx="21" cy="44"/>
            </a:xfrm>
            <a:custGeom>
              <a:avLst/>
              <a:gdLst>
                <a:gd name="T0" fmla="*/ 8 w 31"/>
                <a:gd name="T1" fmla="*/ 46 h 65"/>
                <a:gd name="T2" fmla="*/ 8 w 31"/>
                <a:gd name="T3" fmla="*/ 61 h 65"/>
                <a:gd name="T4" fmla="*/ 15 w 31"/>
                <a:gd name="T5" fmla="*/ 65 h 65"/>
                <a:gd name="T6" fmla="*/ 23 w 31"/>
                <a:gd name="T7" fmla="*/ 62 h 65"/>
                <a:gd name="T8" fmla="*/ 31 w 31"/>
                <a:gd name="T9" fmla="*/ 43 h 65"/>
                <a:gd name="T10" fmla="*/ 23 w 31"/>
                <a:gd name="T11" fmla="*/ 25 h 65"/>
                <a:gd name="T12" fmla="*/ 23 w 31"/>
                <a:gd name="T13" fmla="*/ 19 h 65"/>
                <a:gd name="T14" fmla="*/ 23 w 31"/>
                <a:gd name="T15" fmla="*/ 4 h 65"/>
                <a:gd name="T16" fmla="*/ 8 w 31"/>
                <a:gd name="T17" fmla="*/ 4 h 65"/>
                <a:gd name="T18" fmla="*/ 0 w 31"/>
                <a:gd name="T19" fmla="*/ 22 h 65"/>
                <a:gd name="T20" fmla="*/ 8 w 31"/>
                <a:gd name="T21" fmla="*/ 40 h 65"/>
                <a:gd name="T22" fmla="*/ 8 w 31"/>
                <a:gd name="T23" fmla="*/ 4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65">
                  <a:moveTo>
                    <a:pt x="8" y="46"/>
                  </a:moveTo>
                  <a:cubicBezTo>
                    <a:pt x="4" y="50"/>
                    <a:pt x="4" y="57"/>
                    <a:pt x="8" y="61"/>
                  </a:cubicBezTo>
                  <a:cubicBezTo>
                    <a:pt x="10" y="64"/>
                    <a:pt x="13" y="65"/>
                    <a:pt x="15" y="65"/>
                  </a:cubicBezTo>
                  <a:cubicBezTo>
                    <a:pt x="18" y="65"/>
                    <a:pt x="21" y="64"/>
                    <a:pt x="23" y="62"/>
                  </a:cubicBezTo>
                  <a:cubicBezTo>
                    <a:pt x="24" y="60"/>
                    <a:pt x="31" y="53"/>
                    <a:pt x="31" y="43"/>
                  </a:cubicBezTo>
                  <a:cubicBezTo>
                    <a:pt x="31" y="39"/>
                    <a:pt x="30" y="32"/>
                    <a:pt x="23" y="25"/>
                  </a:cubicBezTo>
                  <a:cubicBezTo>
                    <a:pt x="22" y="24"/>
                    <a:pt x="20" y="22"/>
                    <a:pt x="23" y="19"/>
                  </a:cubicBezTo>
                  <a:cubicBezTo>
                    <a:pt x="27" y="15"/>
                    <a:pt x="27" y="8"/>
                    <a:pt x="23" y="4"/>
                  </a:cubicBezTo>
                  <a:cubicBezTo>
                    <a:pt x="19" y="0"/>
                    <a:pt x="12" y="0"/>
                    <a:pt x="8" y="4"/>
                  </a:cubicBezTo>
                  <a:cubicBezTo>
                    <a:pt x="7" y="5"/>
                    <a:pt x="0" y="12"/>
                    <a:pt x="0" y="22"/>
                  </a:cubicBezTo>
                  <a:cubicBezTo>
                    <a:pt x="0" y="27"/>
                    <a:pt x="1" y="34"/>
                    <a:pt x="8" y="40"/>
                  </a:cubicBezTo>
                  <a:cubicBezTo>
                    <a:pt x="9" y="41"/>
                    <a:pt x="11" y="43"/>
                    <a:pt x="8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srgbClr val="0070C0"/>
                </a:solidFill>
              </a:endParaRPr>
            </a:p>
          </p:txBody>
        </p:sp>
        <p:sp>
          <p:nvSpPr>
            <p:cNvPr id="29" name="Freeform 582">
              <a:extLst>
                <a:ext uri="{FF2B5EF4-FFF2-40B4-BE49-F238E27FC236}">
                  <a16:creationId xmlns:a16="http://schemas.microsoft.com/office/drawing/2014/main" id="{422A08E8-1649-420A-B55F-6807FA9E41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9" y="2382"/>
              <a:ext cx="340" cy="341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srgbClr val="0070C0"/>
                </a:solidFill>
              </a:endParaRPr>
            </a:p>
          </p:txBody>
        </p:sp>
      </p:grpSp>
      <p:sp>
        <p:nvSpPr>
          <p:cNvPr id="30" name="Стрелка: пятиугольник 14">
            <a:extLst>
              <a:ext uri="{FF2B5EF4-FFF2-40B4-BE49-F238E27FC236}">
                <a16:creationId xmlns:a16="http://schemas.microsoft.com/office/drawing/2014/main" id="{1C22AC74-99C0-455D-BB44-EB6F128A9D65}"/>
              </a:ext>
            </a:extLst>
          </p:cNvPr>
          <p:cNvSpPr/>
          <p:nvPr/>
        </p:nvSpPr>
        <p:spPr>
          <a:xfrm>
            <a:off x="211968" y="5336071"/>
            <a:ext cx="2897445" cy="1029889"/>
          </a:xfrm>
          <a:prstGeom prst="homePlate">
            <a:avLst>
              <a:gd name="adj" fmla="val 0"/>
            </a:avLst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20000"/>
            <a:r>
              <a:rPr lang="ru-RU" sz="1400" b="1" dirty="0">
                <a:solidFill>
                  <a:srgbClr val="0070C0"/>
                </a:solidFill>
              </a:rPr>
              <a:t>Поддержка занятости</a:t>
            </a:r>
            <a:r>
              <a:rPr lang="ru-RU" sz="1400" dirty="0">
                <a:solidFill>
                  <a:srgbClr val="0070C0"/>
                </a:solidFill>
              </a:rPr>
              <a:t>: </a:t>
            </a:r>
          </a:p>
          <a:p>
            <a:pPr marL="720000"/>
            <a:r>
              <a:rPr lang="ru-RU" sz="1050" dirty="0">
                <a:solidFill>
                  <a:srgbClr val="0070C0"/>
                </a:solidFill>
              </a:rPr>
              <a:t>Развитие навыков работников предприятий </a:t>
            </a:r>
            <a:br>
              <a:rPr lang="ru-RU" sz="1050" dirty="0">
                <a:solidFill>
                  <a:srgbClr val="0070C0"/>
                </a:solidFill>
              </a:rPr>
            </a:br>
            <a:r>
              <a:rPr lang="ru-RU" sz="1050" dirty="0">
                <a:solidFill>
                  <a:srgbClr val="0070C0"/>
                </a:solidFill>
              </a:rPr>
              <a:t>и помощь в трудоустройстве, когда это необходимо</a:t>
            </a:r>
          </a:p>
        </p:txBody>
      </p:sp>
      <p:grpSp>
        <p:nvGrpSpPr>
          <p:cNvPr id="31" name="Group 545">
            <a:extLst>
              <a:ext uri="{FF2B5EF4-FFF2-40B4-BE49-F238E27FC236}">
                <a16:creationId xmlns:a16="http://schemas.microsoft.com/office/drawing/2014/main" id="{2066851E-5730-4681-8AEB-11B66BF1D4A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05499" y="5529841"/>
            <a:ext cx="577700" cy="577700"/>
            <a:chOff x="1885" y="1944"/>
            <a:chExt cx="340" cy="340"/>
          </a:xfrm>
          <a:solidFill>
            <a:schemeClr val="accent1"/>
          </a:solidFill>
        </p:grpSpPr>
        <p:sp>
          <p:nvSpPr>
            <p:cNvPr id="32" name="Freeform 546">
              <a:extLst>
                <a:ext uri="{FF2B5EF4-FFF2-40B4-BE49-F238E27FC236}">
                  <a16:creationId xmlns:a16="http://schemas.microsoft.com/office/drawing/2014/main" id="{3DF8160B-E314-4F52-9AFB-429AADA91C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85" y="1944"/>
              <a:ext cx="340" cy="340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srgbClr val="0070C0"/>
                </a:solidFill>
              </a:endParaRPr>
            </a:p>
          </p:txBody>
        </p:sp>
        <p:sp>
          <p:nvSpPr>
            <p:cNvPr id="33" name="Freeform 547">
              <a:extLst>
                <a:ext uri="{FF2B5EF4-FFF2-40B4-BE49-F238E27FC236}">
                  <a16:creationId xmlns:a16="http://schemas.microsoft.com/office/drawing/2014/main" id="{4C09F540-6918-4134-8167-19C3BD3D5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" y="2007"/>
              <a:ext cx="215" cy="185"/>
            </a:xfrm>
            <a:custGeom>
              <a:avLst/>
              <a:gdLst>
                <a:gd name="T0" fmla="*/ 318 w 323"/>
                <a:gd name="T1" fmla="*/ 259 h 278"/>
                <a:gd name="T2" fmla="*/ 257 w 323"/>
                <a:gd name="T3" fmla="*/ 241 h 278"/>
                <a:gd name="T4" fmla="*/ 229 w 323"/>
                <a:gd name="T5" fmla="*/ 236 h 278"/>
                <a:gd name="T6" fmla="*/ 212 w 323"/>
                <a:gd name="T7" fmla="*/ 223 h 278"/>
                <a:gd name="T8" fmla="*/ 213 w 323"/>
                <a:gd name="T9" fmla="*/ 220 h 278"/>
                <a:gd name="T10" fmla="*/ 246 w 323"/>
                <a:gd name="T11" fmla="*/ 142 h 278"/>
                <a:gd name="T12" fmla="*/ 233 w 323"/>
                <a:gd name="T13" fmla="*/ 33 h 278"/>
                <a:gd name="T14" fmla="*/ 161 w 323"/>
                <a:gd name="T15" fmla="*/ 1 h 278"/>
                <a:gd name="T16" fmla="*/ 161 w 323"/>
                <a:gd name="T17" fmla="*/ 1 h 278"/>
                <a:gd name="T18" fmla="*/ 90 w 323"/>
                <a:gd name="T19" fmla="*/ 33 h 278"/>
                <a:gd name="T20" fmla="*/ 77 w 323"/>
                <a:gd name="T21" fmla="*/ 142 h 278"/>
                <a:gd name="T22" fmla="*/ 110 w 323"/>
                <a:gd name="T23" fmla="*/ 220 h 278"/>
                <a:gd name="T24" fmla="*/ 111 w 323"/>
                <a:gd name="T25" fmla="*/ 223 h 278"/>
                <a:gd name="T26" fmla="*/ 94 w 323"/>
                <a:gd name="T27" fmla="*/ 236 h 278"/>
                <a:gd name="T28" fmla="*/ 66 w 323"/>
                <a:gd name="T29" fmla="*/ 241 h 278"/>
                <a:gd name="T30" fmla="*/ 5 w 323"/>
                <a:gd name="T31" fmla="*/ 259 h 278"/>
                <a:gd name="T32" fmla="*/ 4 w 323"/>
                <a:gd name="T33" fmla="*/ 274 h 278"/>
                <a:gd name="T34" fmla="*/ 12 w 323"/>
                <a:gd name="T35" fmla="*/ 278 h 278"/>
                <a:gd name="T36" fmla="*/ 19 w 323"/>
                <a:gd name="T37" fmla="*/ 275 h 278"/>
                <a:gd name="T38" fmla="*/ 69 w 323"/>
                <a:gd name="T39" fmla="*/ 263 h 278"/>
                <a:gd name="T40" fmla="*/ 101 w 323"/>
                <a:gd name="T41" fmla="*/ 256 h 278"/>
                <a:gd name="T42" fmla="*/ 131 w 323"/>
                <a:gd name="T43" fmla="*/ 229 h 278"/>
                <a:gd name="T44" fmla="*/ 128 w 323"/>
                <a:gd name="T45" fmla="*/ 208 h 278"/>
                <a:gd name="T46" fmla="*/ 97 w 323"/>
                <a:gd name="T47" fmla="*/ 137 h 278"/>
                <a:gd name="T48" fmla="*/ 106 w 323"/>
                <a:gd name="T49" fmla="*/ 46 h 278"/>
                <a:gd name="T50" fmla="*/ 161 w 323"/>
                <a:gd name="T51" fmla="*/ 22 h 278"/>
                <a:gd name="T52" fmla="*/ 162 w 323"/>
                <a:gd name="T53" fmla="*/ 22 h 278"/>
                <a:gd name="T54" fmla="*/ 162 w 323"/>
                <a:gd name="T55" fmla="*/ 22 h 278"/>
                <a:gd name="T56" fmla="*/ 162 w 323"/>
                <a:gd name="T57" fmla="*/ 22 h 278"/>
                <a:gd name="T58" fmla="*/ 217 w 323"/>
                <a:gd name="T59" fmla="*/ 46 h 278"/>
                <a:gd name="T60" fmla="*/ 226 w 323"/>
                <a:gd name="T61" fmla="*/ 137 h 278"/>
                <a:gd name="T62" fmla="*/ 195 w 323"/>
                <a:gd name="T63" fmla="*/ 208 h 278"/>
                <a:gd name="T64" fmla="*/ 192 w 323"/>
                <a:gd name="T65" fmla="*/ 229 h 278"/>
                <a:gd name="T66" fmla="*/ 222 w 323"/>
                <a:gd name="T67" fmla="*/ 256 h 278"/>
                <a:gd name="T68" fmla="*/ 254 w 323"/>
                <a:gd name="T69" fmla="*/ 263 h 278"/>
                <a:gd name="T70" fmla="*/ 304 w 323"/>
                <a:gd name="T71" fmla="*/ 275 h 278"/>
                <a:gd name="T72" fmla="*/ 311 w 323"/>
                <a:gd name="T73" fmla="*/ 278 h 278"/>
                <a:gd name="T74" fmla="*/ 319 w 323"/>
                <a:gd name="T75" fmla="*/ 274 h 278"/>
                <a:gd name="T76" fmla="*/ 318 w 323"/>
                <a:gd name="T77" fmla="*/ 259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3" h="278">
                  <a:moveTo>
                    <a:pt x="318" y="259"/>
                  </a:moveTo>
                  <a:cubicBezTo>
                    <a:pt x="306" y="249"/>
                    <a:pt x="281" y="245"/>
                    <a:pt x="257" y="241"/>
                  </a:cubicBezTo>
                  <a:cubicBezTo>
                    <a:pt x="246" y="240"/>
                    <a:pt x="235" y="238"/>
                    <a:pt x="229" y="236"/>
                  </a:cubicBezTo>
                  <a:cubicBezTo>
                    <a:pt x="220" y="232"/>
                    <a:pt x="214" y="226"/>
                    <a:pt x="212" y="223"/>
                  </a:cubicBezTo>
                  <a:cubicBezTo>
                    <a:pt x="212" y="221"/>
                    <a:pt x="212" y="221"/>
                    <a:pt x="213" y="220"/>
                  </a:cubicBezTo>
                  <a:cubicBezTo>
                    <a:pt x="226" y="202"/>
                    <a:pt x="240" y="170"/>
                    <a:pt x="246" y="142"/>
                  </a:cubicBezTo>
                  <a:cubicBezTo>
                    <a:pt x="258" y="95"/>
                    <a:pt x="253" y="58"/>
                    <a:pt x="233" y="33"/>
                  </a:cubicBezTo>
                  <a:cubicBezTo>
                    <a:pt x="207" y="0"/>
                    <a:pt x="163" y="1"/>
                    <a:pt x="161" y="1"/>
                  </a:cubicBezTo>
                  <a:cubicBezTo>
                    <a:pt x="161" y="1"/>
                    <a:pt x="161" y="1"/>
                    <a:pt x="161" y="1"/>
                  </a:cubicBezTo>
                  <a:cubicBezTo>
                    <a:pt x="158" y="1"/>
                    <a:pt x="116" y="1"/>
                    <a:pt x="90" y="33"/>
                  </a:cubicBezTo>
                  <a:cubicBezTo>
                    <a:pt x="70" y="58"/>
                    <a:pt x="65" y="95"/>
                    <a:pt x="77" y="142"/>
                  </a:cubicBezTo>
                  <a:cubicBezTo>
                    <a:pt x="83" y="170"/>
                    <a:pt x="97" y="202"/>
                    <a:pt x="110" y="220"/>
                  </a:cubicBezTo>
                  <a:cubicBezTo>
                    <a:pt x="111" y="221"/>
                    <a:pt x="111" y="221"/>
                    <a:pt x="111" y="223"/>
                  </a:cubicBezTo>
                  <a:cubicBezTo>
                    <a:pt x="110" y="226"/>
                    <a:pt x="103" y="232"/>
                    <a:pt x="94" y="236"/>
                  </a:cubicBezTo>
                  <a:cubicBezTo>
                    <a:pt x="88" y="238"/>
                    <a:pt x="77" y="240"/>
                    <a:pt x="66" y="241"/>
                  </a:cubicBezTo>
                  <a:cubicBezTo>
                    <a:pt x="42" y="245"/>
                    <a:pt x="17" y="249"/>
                    <a:pt x="5" y="259"/>
                  </a:cubicBezTo>
                  <a:cubicBezTo>
                    <a:pt x="1" y="263"/>
                    <a:pt x="0" y="270"/>
                    <a:pt x="4" y="274"/>
                  </a:cubicBezTo>
                  <a:cubicBezTo>
                    <a:pt x="6" y="277"/>
                    <a:pt x="9" y="278"/>
                    <a:pt x="12" y="278"/>
                  </a:cubicBezTo>
                  <a:cubicBezTo>
                    <a:pt x="15" y="278"/>
                    <a:pt x="17" y="277"/>
                    <a:pt x="19" y="275"/>
                  </a:cubicBezTo>
                  <a:cubicBezTo>
                    <a:pt x="27" y="269"/>
                    <a:pt x="51" y="265"/>
                    <a:pt x="69" y="263"/>
                  </a:cubicBezTo>
                  <a:cubicBezTo>
                    <a:pt x="82" y="261"/>
                    <a:pt x="94" y="259"/>
                    <a:pt x="101" y="256"/>
                  </a:cubicBezTo>
                  <a:cubicBezTo>
                    <a:pt x="117" y="250"/>
                    <a:pt x="128" y="240"/>
                    <a:pt x="131" y="229"/>
                  </a:cubicBezTo>
                  <a:cubicBezTo>
                    <a:pt x="133" y="221"/>
                    <a:pt x="132" y="214"/>
                    <a:pt x="128" y="208"/>
                  </a:cubicBezTo>
                  <a:cubicBezTo>
                    <a:pt x="116" y="192"/>
                    <a:pt x="103" y="162"/>
                    <a:pt x="97" y="137"/>
                  </a:cubicBezTo>
                  <a:cubicBezTo>
                    <a:pt x="88" y="96"/>
                    <a:pt x="91" y="66"/>
                    <a:pt x="106" y="46"/>
                  </a:cubicBezTo>
                  <a:cubicBezTo>
                    <a:pt x="126" y="22"/>
                    <a:pt x="160" y="22"/>
                    <a:pt x="161" y="22"/>
                  </a:cubicBezTo>
                  <a:cubicBezTo>
                    <a:pt x="161" y="22"/>
                    <a:pt x="161" y="22"/>
                    <a:pt x="162" y="22"/>
                  </a:cubicBezTo>
                  <a:cubicBezTo>
                    <a:pt x="162" y="22"/>
                    <a:pt x="162" y="22"/>
                    <a:pt x="162" y="22"/>
                  </a:cubicBezTo>
                  <a:cubicBezTo>
                    <a:pt x="162" y="22"/>
                    <a:pt x="162" y="22"/>
                    <a:pt x="162" y="22"/>
                  </a:cubicBezTo>
                  <a:cubicBezTo>
                    <a:pt x="162" y="22"/>
                    <a:pt x="197" y="22"/>
                    <a:pt x="217" y="46"/>
                  </a:cubicBezTo>
                  <a:cubicBezTo>
                    <a:pt x="232" y="66"/>
                    <a:pt x="235" y="96"/>
                    <a:pt x="226" y="137"/>
                  </a:cubicBezTo>
                  <a:cubicBezTo>
                    <a:pt x="220" y="162"/>
                    <a:pt x="207" y="192"/>
                    <a:pt x="195" y="208"/>
                  </a:cubicBezTo>
                  <a:cubicBezTo>
                    <a:pt x="191" y="214"/>
                    <a:pt x="190" y="221"/>
                    <a:pt x="192" y="229"/>
                  </a:cubicBezTo>
                  <a:cubicBezTo>
                    <a:pt x="195" y="240"/>
                    <a:pt x="206" y="250"/>
                    <a:pt x="222" y="256"/>
                  </a:cubicBezTo>
                  <a:cubicBezTo>
                    <a:pt x="229" y="259"/>
                    <a:pt x="241" y="261"/>
                    <a:pt x="254" y="263"/>
                  </a:cubicBezTo>
                  <a:cubicBezTo>
                    <a:pt x="272" y="265"/>
                    <a:pt x="296" y="269"/>
                    <a:pt x="304" y="275"/>
                  </a:cubicBezTo>
                  <a:cubicBezTo>
                    <a:pt x="306" y="277"/>
                    <a:pt x="308" y="278"/>
                    <a:pt x="311" y="278"/>
                  </a:cubicBezTo>
                  <a:cubicBezTo>
                    <a:pt x="314" y="278"/>
                    <a:pt x="317" y="277"/>
                    <a:pt x="319" y="274"/>
                  </a:cubicBezTo>
                  <a:cubicBezTo>
                    <a:pt x="323" y="270"/>
                    <a:pt x="322" y="263"/>
                    <a:pt x="318" y="2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srgbClr val="0070C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18102911"/>
      </p:ext>
    </p:extLst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56360" y="243197"/>
            <a:ext cx="89792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kern="0" dirty="0">
                <a:solidFill>
                  <a:srgbClr val="0062AC"/>
                </a:solidFill>
                <a:latin typeface="Arial"/>
              </a:rPr>
              <a:t>Участие Республики Дагестан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kern="0" dirty="0">
                <a:solidFill>
                  <a:srgbClr val="0062AC"/>
                </a:solidFill>
                <a:latin typeface="Arial"/>
              </a:rPr>
              <a:t>в национальных проектах </a:t>
            </a:r>
            <a:r>
              <a:rPr lang="ru-RU" sz="2400" b="1" kern="0" dirty="0">
                <a:solidFill>
                  <a:schemeClr val="accent5"/>
                </a:solidFill>
                <a:latin typeface="Arial"/>
              </a:rPr>
              <a:t>в 2020 году </a:t>
            </a:r>
            <a:endParaRPr lang="ru-RU" sz="2400" kern="0" dirty="0">
              <a:solidFill>
                <a:schemeClr val="accent5"/>
              </a:solidFill>
            </a:endParaRPr>
          </a:p>
        </p:txBody>
      </p:sp>
      <p:grpSp>
        <p:nvGrpSpPr>
          <p:cNvPr id="9" name="Google Shape;648;p44"/>
          <p:cNvGrpSpPr/>
          <p:nvPr/>
        </p:nvGrpSpPr>
        <p:grpSpPr>
          <a:xfrm>
            <a:off x="2679554" y="1099767"/>
            <a:ext cx="3868018" cy="3648126"/>
            <a:chOff x="3395619" y="1394297"/>
            <a:chExt cx="2352761" cy="2354910"/>
          </a:xfrm>
        </p:grpSpPr>
        <p:grpSp>
          <p:nvGrpSpPr>
            <p:cNvPr id="10" name="Google Shape;649;p44"/>
            <p:cNvGrpSpPr/>
            <p:nvPr/>
          </p:nvGrpSpPr>
          <p:grpSpPr>
            <a:xfrm>
              <a:off x="3395619" y="1394297"/>
              <a:ext cx="2352761" cy="2354910"/>
              <a:chOff x="2600775" y="1409700"/>
              <a:chExt cx="1972800" cy="1974600"/>
            </a:xfrm>
          </p:grpSpPr>
          <p:sp>
            <p:nvSpPr>
              <p:cNvPr id="14" name="Google Shape;650;p44"/>
              <p:cNvSpPr/>
              <p:nvPr/>
            </p:nvSpPr>
            <p:spPr>
              <a:xfrm>
                <a:off x="2600775" y="1409700"/>
                <a:ext cx="1972800" cy="1974600"/>
              </a:xfrm>
              <a:prstGeom prst="ellipse">
                <a:avLst/>
              </a:prstGeom>
              <a:noFill/>
              <a:ln w="28575" cap="flat" cmpd="sng">
                <a:solidFill>
                  <a:srgbClr val="D8D8D8"/>
                </a:solidFill>
                <a:prstDash val="sys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5" name="Google Shape;651;p44"/>
              <p:cNvSpPr/>
              <p:nvPr/>
            </p:nvSpPr>
            <p:spPr>
              <a:xfrm>
                <a:off x="2811075" y="1620300"/>
                <a:ext cx="1552200" cy="1553400"/>
              </a:xfrm>
              <a:prstGeom prst="ellipse">
                <a:avLst/>
              </a:prstGeom>
              <a:noFill/>
              <a:ln w="28575" cap="flat" cmpd="sng">
                <a:solidFill>
                  <a:srgbClr val="D8D8D8"/>
                </a:solidFill>
                <a:prstDash val="sys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6" name="Google Shape;652;p44"/>
              <p:cNvSpPr/>
              <p:nvPr/>
            </p:nvSpPr>
            <p:spPr>
              <a:xfrm>
                <a:off x="3017175" y="1826550"/>
                <a:ext cx="1140000" cy="1140900"/>
              </a:xfrm>
              <a:prstGeom prst="ellipse">
                <a:avLst/>
              </a:prstGeom>
              <a:noFill/>
              <a:ln w="28575" cap="flat" cmpd="sng">
                <a:solidFill>
                  <a:srgbClr val="D8D8D8"/>
                </a:solidFill>
                <a:prstDash val="sys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7" name="Google Shape;653;p44"/>
              <p:cNvSpPr/>
              <p:nvPr/>
            </p:nvSpPr>
            <p:spPr>
              <a:xfrm>
                <a:off x="3210375" y="2019900"/>
                <a:ext cx="753600" cy="754200"/>
              </a:xfrm>
              <a:prstGeom prst="ellipse">
                <a:avLst/>
              </a:prstGeom>
              <a:noFill/>
              <a:ln w="28575" cap="flat" cmpd="sng">
                <a:solidFill>
                  <a:srgbClr val="D8D8D8"/>
                </a:solidFill>
                <a:prstDash val="sys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8" name="Google Shape;654;p44"/>
              <p:cNvSpPr/>
              <p:nvPr/>
            </p:nvSpPr>
            <p:spPr>
              <a:xfrm>
                <a:off x="3389775" y="2199450"/>
                <a:ext cx="394800" cy="395100"/>
              </a:xfrm>
              <a:prstGeom prst="ellipse">
                <a:avLst/>
              </a:prstGeom>
              <a:noFill/>
              <a:ln w="28575" cap="flat" cmpd="sng">
                <a:solidFill>
                  <a:schemeClr val="bg1">
                    <a:lumMod val="85000"/>
                  </a:schemeClr>
                </a:solidFill>
                <a:prstDash val="sys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11" name="Google Shape;655;p44"/>
            <p:cNvSpPr/>
            <p:nvPr/>
          </p:nvSpPr>
          <p:spPr>
            <a:xfrm>
              <a:off x="4488000" y="2487750"/>
              <a:ext cx="168000" cy="168000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bg1">
                  <a:lumMod val="85000"/>
                </a:schemeClr>
              </a:solidFill>
              <a:prstDash val="sys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525810" y="4018442"/>
            <a:ext cx="221778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УКАЗ ПРЕЗИДЕНТА РФ </a:t>
            </a:r>
          </a:p>
          <a:p>
            <a:pPr algn="ctr"/>
            <a:r>
              <a:rPr lang="ru-RU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от 7 мая 2018 г. № 204</a:t>
            </a:r>
          </a:p>
          <a:p>
            <a:pPr algn="ctr"/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«О национальных целях и стратегических задачах развития Российской Федерации на </a:t>
            </a:r>
          </a:p>
          <a:p>
            <a:pPr algn="ctr"/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период до 2024 года»</a:t>
            </a:r>
          </a:p>
        </p:txBody>
      </p:sp>
      <p:sp>
        <p:nvSpPr>
          <p:cNvPr id="27" name="Google Shape;1282;p53"/>
          <p:cNvSpPr/>
          <p:nvPr/>
        </p:nvSpPr>
        <p:spPr>
          <a:xfrm>
            <a:off x="6095641" y="2058846"/>
            <a:ext cx="317496" cy="293861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84274" y="81177"/>
                </a:moveTo>
                <a:lnTo>
                  <a:pt x="86945" y="83849"/>
                </a:lnTo>
                <a:lnTo>
                  <a:pt x="76335" y="94429"/>
                </a:lnTo>
                <a:lnTo>
                  <a:pt x="73664" y="91793"/>
                </a:lnTo>
                <a:lnTo>
                  <a:pt x="84274" y="81177"/>
                </a:lnTo>
                <a:close/>
                <a:moveTo>
                  <a:pt x="33750" y="75009"/>
                </a:moveTo>
                <a:lnTo>
                  <a:pt x="34628" y="75082"/>
                </a:lnTo>
                <a:lnTo>
                  <a:pt x="35396" y="75375"/>
                </a:lnTo>
                <a:lnTo>
                  <a:pt x="36091" y="75814"/>
                </a:lnTo>
                <a:lnTo>
                  <a:pt x="36676" y="76400"/>
                </a:lnTo>
                <a:lnTo>
                  <a:pt x="37097" y="77095"/>
                </a:lnTo>
                <a:lnTo>
                  <a:pt x="37390" y="77901"/>
                </a:lnTo>
                <a:lnTo>
                  <a:pt x="37500" y="78743"/>
                </a:lnTo>
                <a:lnTo>
                  <a:pt x="37390" y="79530"/>
                </a:lnTo>
                <a:lnTo>
                  <a:pt x="37134" y="80262"/>
                </a:lnTo>
                <a:lnTo>
                  <a:pt x="36768" y="80921"/>
                </a:lnTo>
                <a:lnTo>
                  <a:pt x="36237" y="81470"/>
                </a:lnTo>
                <a:lnTo>
                  <a:pt x="35615" y="81946"/>
                </a:lnTo>
                <a:lnTo>
                  <a:pt x="35615" y="90549"/>
                </a:lnTo>
                <a:lnTo>
                  <a:pt x="36237" y="91025"/>
                </a:lnTo>
                <a:lnTo>
                  <a:pt x="36768" y="91574"/>
                </a:lnTo>
                <a:lnTo>
                  <a:pt x="37134" y="92233"/>
                </a:lnTo>
                <a:lnTo>
                  <a:pt x="37390" y="92965"/>
                </a:lnTo>
                <a:lnTo>
                  <a:pt x="37500" y="93770"/>
                </a:lnTo>
                <a:lnTo>
                  <a:pt x="37390" y="94612"/>
                </a:lnTo>
                <a:lnTo>
                  <a:pt x="37097" y="95417"/>
                </a:lnTo>
                <a:lnTo>
                  <a:pt x="36676" y="96095"/>
                </a:lnTo>
                <a:lnTo>
                  <a:pt x="36091" y="96680"/>
                </a:lnTo>
                <a:lnTo>
                  <a:pt x="35396" y="97120"/>
                </a:lnTo>
                <a:lnTo>
                  <a:pt x="34628" y="97413"/>
                </a:lnTo>
                <a:lnTo>
                  <a:pt x="33750" y="97486"/>
                </a:lnTo>
                <a:lnTo>
                  <a:pt x="32871" y="97413"/>
                </a:lnTo>
                <a:lnTo>
                  <a:pt x="32103" y="97120"/>
                </a:lnTo>
                <a:lnTo>
                  <a:pt x="31408" y="96680"/>
                </a:lnTo>
                <a:lnTo>
                  <a:pt x="30823" y="96095"/>
                </a:lnTo>
                <a:lnTo>
                  <a:pt x="30384" y="95417"/>
                </a:lnTo>
                <a:lnTo>
                  <a:pt x="30091" y="94612"/>
                </a:lnTo>
                <a:lnTo>
                  <a:pt x="30000" y="93770"/>
                </a:lnTo>
                <a:lnTo>
                  <a:pt x="30091" y="92965"/>
                </a:lnTo>
                <a:lnTo>
                  <a:pt x="30347" y="92233"/>
                </a:lnTo>
                <a:lnTo>
                  <a:pt x="30713" y="91574"/>
                </a:lnTo>
                <a:lnTo>
                  <a:pt x="31262" y="91025"/>
                </a:lnTo>
                <a:lnTo>
                  <a:pt x="31884" y="90549"/>
                </a:lnTo>
                <a:lnTo>
                  <a:pt x="31884" y="81946"/>
                </a:lnTo>
                <a:lnTo>
                  <a:pt x="31262" y="81470"/>
                </a:lnTo>
                <a:lnTo>
                  <a:pt x="30713" y="80921"/>
                </a:lnTo>
                <a:lnTo>
                  <a:pt x="30347" y="80262"/>
                </a:lnTo>
                <a:lnTo>
                  <a:pt x="30091" y="79530"/>
                </a:lnTo>
                <a:lnTo>
                  <a:pt x="30000" y="78743"/>
                </a:lnTo>
                <a:lnTo>
                  <a:pt x="30091" y="77901"/>
                </a:lnTo>
                <a:lnTo>
                  <a:pt x="30384" y="77095"/>
                </a:lnTo>
                <a:lnTo>
                  <a:pt x="30823" y="76400"/>
                </a:lnTo>
                <a:lnTo>
                  <a:pt x="31408" y="75814"/>
                </a:lnTo>
                <a:lnTo>
                  <a:pt x="32103" y="75375"/>
                </a:lnTo>
                <a:lnTo>
                  <a:pt x="32871" y="75082"/>
                </a:lnTo>
                <a:lnTo>
                  <a:pt x="33750" y="75009"/>
                </a:lnTo>
                <a:close/>
                <a:moveTo>
                  <a:pt x="84274" y="70561"/>
                </a:moveTo>
                <a:lnTo>
                  <a:pt x="86945" y="73233"/>
                </a:lnTo>
                <a:lnTo>
                  <a:pt x="65707" y="94429"/>
                </a:lnTo>
                <a:lnTo>
                  <a:pt x="63091" y="91793"/>
                </a:lnTo>
                <a:lnTo>
                  <a:pt x="84274" y="70561"/>
                </a:lnTo>
                <a:close/>
                <a:moveTo>
                  <a:pt x="73664" y="70561"/>
                </a:moveTo>
                <a:lnTo>
                  <a:pt x="76335" y="73233"/>
                </a:lnTo>
                <a:lnTo>
                  <a:pt x="65707" y="83849"/>
                </a:lnTo>
                <a:lnTo>
                  <a:pt x="63091" y="81177"/>
                </a:lnTo>
                <a:lnTo>
                  <a:pt x="73664" y="70561"/>
                </a:lnTo>
                <a:close/>
                <a:moveTo>
                  <a:pt x="59981" y="48743"/>
                </a:moveTo>
                <a:lnTo>
                  <a:pt x="59908" y="50500"/>
                </a:lnTo>
                <a:lnTo>
                  <a:pt x="59615" y="52202"/>
                </a:lnTo>
                <a:lnTo>
                  <a:pt x="59103" y="53813"/>
                </a:lnTo>
                <a:lnTo>
                  <a:pt x="58481" y="55350"/>
                </a:lnTo>
                <a:lnTo>
                  <a:pt x="57640" y="56815"/>
                </a:lnTo>
                <a:lnTo>
                  <a:pt x="56707" y="58114"/>
                </a:lnTo>
                <a:lnTo>
                  <a:pt x="55609" y="59359"/>
                </a:lnTo>
                <a:lnTo>
                  <a:pt x="54365" y="60457"/>
                </a:lnTo>
                <a:lnTo>
                  <a:pt x="53048" y="61409"/>
                </a:lnTo>
                <a:lnTo>
                  <a:pt x="51585" y="62251"/>
                </a:lnTo>
                <a:lnTo>
                  <a:pt x="50067" y="62855"/>
                </a:lnTo>
                <a:lnTo>
                  <a:pt x="48457" y="63367"/>
                </a:lnTo>
                <a:lnTo>
                  <a:pt x="46737" y="63660"/>
                </a:lnTo>
                <a:lnTo>
                  <a:pt x="44981" y="63733"/>
                </a:lnTo>
                <a:lnTo>
                  <a:pt x="44981" y="112477"/>
                </a:lnTo>
                <a:lnTo>
                  <a:pt x="101250" y="112477"/>
                </a:lnTo>
                <a:lnTo>
                  <a:pt x="101250" y="63221"/>
                </a:lnTo>
                <a:lnTo>
                  <a:pt x="99676" y="62727"/>
                </a:lnTo>
                <a:lnTo>
                  <a:pt x="98176" y="62068"/>
                </a:lnTo>
                <a:lnTo>
                  <a:pt x="96768" y="61226"/>
                </a:lnTo>
                <a:lnTo>
                  <a:pt x="95451" y="60274"/>
                </a:lnTo>
                <a:lnTo>
                  <a:pt x="94280" y="59176"/>
                </a:lnTo>
                <a:lnTo>
                  <a:pt x="93182" y="57968"/>
                </a:lnTo>
                <a:lnTo>
                  <a:pt x="92268" y="56668"/>
                </a:lnTo>
                <a:lnTo>
                  <a:pt x="91463" y="55241"/>
                </a:lnTo>
                <a:lnTo>
                  <a:pt x="90841" y="53703"/>
                </a:lnTo>
                <a:lnTo>
                  <a:pt x="90365" y="52129"/>
                </a:lnTo>
                <a:lnTo>
                  <a:pt x="90091" y="50463"/>
                </a:lnTo>
                <a:lnTo>
                  <a:pt x="90018" y="48743"/>
                </a:lnTo>
                <a:lnTo>
                  <a:pt x="89908" y="50500"/>
                </a:lnTo>
                <a:lnTo>
                  <a:pt x="89615" y="52202"/>
                </a:lnTo>
                <a:lnTo>
                  <a:pt x="89140" y="53813"/>
                </a:lnTo>
                <a:lnTo>
                  <a:pt x="88481" y="55350"/>
                </a:lnTo>
                <a:lnTo>
                  <a:pt x="87676" y="56815"/>
                </a:lnTo>
                <a:lnTo>
                  <a:pt x="86689" y="58114"/>
                </a:lnTo>
                <a:lnTo>
                  <a:pt x="85591" y="59359"/>
                </a:lnTo>
                <a:lnTo>
                  <a:pt x="84384" y="60457"/>
                </a:lnTo>
                <a:lnTo>
                  <a:pt x="83048" y="61409"/>
                </a:lnTo>
                <a:lnTo>
                  <a:pt x="81585" y="62251"/>
                </a:lnTo>
                <a:lnTo>
                  <a:pt x="80048" y="62855"/>
                </a:lnTo>
                <a:lnTo>
                  <a:pt x="78439" y="63367"/>
                </a:lnTo>
                <a:lnTo>
                  <a:pt x="76737" y="63660"/>
                </a:lnTo>
                <a:lnTo>
                  <a:pt x="74981" y="63733"/>
                </a:lnTo>
                <a:lnTo>
                  <a:pt x="73262" y="63660"/>
                </a:lnTo>
                <a:lnTo>
                  <a:pt x="71542" y="63367"/>
                </a:lnTo>
                <a:lnTo>
                  <a:pt x="69951" y="62855"/>
                </a:lnTo>
                <a:lnTo>
                  <a:pt x="68414" y="62251"/>
                </a:lnTo>
                <a:lnTo>
                  <a:pt x="66951" y="61409"/>
                </a:lnTo>
                <a:lnTo>
                  <a:pt x="65597" y="60457"/>
                </a:lnTo>
                <a:lnTo>
                  <a:pt x="64390" y="59359"/>
                </a:lnTo>
                <a:lnTo>
                  <a:pt x="63310" y="58114"/>
                </a:lnTo>
                <a:lnTo>
                  <a:pt x="62323" y="56815"/>
                </a:lnTo>
                <a:lnTo>
                  <a:pt x="61518" y="55350"/>
                </a:lnTo>
                <a:lnTo>
                  <a:pt x="60859" y="53813"/>
                </a:lnTo>
                <a:lnTo>
                  <a:pt x="60384" y="52202"/>
                </a:lnTo>
                <a:lnTo>
                  <a:pt x="60091" y="50500"/>
                </a:lnTo>
                <a:lnTo>
                  <a:pt x="59981" y="48743"/>
                </a:lnTo>
                <a:close/>
                <a:moveTo>
                  <a:pt x="30000" y="48743"/>
                </a:moveTo>
                <a:lnTo>
                  <a:pt x="29926" y="50463"/>
                </a:lnTo>
                <a:lnTo>
                  <a:pt x="29634" y="52129"/>
                </a:lnTo>
                <a:lnTo>
                  <a:pt x="29158" y="53703"/>
                </a:lnTo>
                <a:lnTo>
                  <a:pt x="28536" y="55241"/>
                </a:lnTo>
                <a:lnTo>
                  <a:pt x="27731" y="56668"/>
                </a:lnTo>
                <a:lnTo>
                  <a:pt x="26780" y="57968"/>
                </a:lnTo>
                <a:lnTo>
                  <a:pt x="25719" y="59176"/>
                </a:lnTo>
                <a:lnTo>
                  <a:pt x="24548" y="60274"/>
                </a:lnTo>
                <a:lnTo>
                  <a:pt x="23250" y="61226"/>
                </a:lnTo>
                <a:lnTo>
                  <a:pt x="21823" y="62068"/>
                </a:lnTo>
                <a:lnTo>
                  <a:pt x="20323" y="62727"/>
                </a:lnTo>
                <a:lnTo>
                  <a:pt x="18750" y="63221"/>
                </a:lnTo>
                <a:lnTo>
                  <a:pt x="18750" y="112477"/>
                </a:lnTo>
                <a:lnTo>
                  <a:pt x="41268" y="112477"/>
                </a:lnTo>
                <a:lnTo>
                  <a:pt x="41268" y="63221"/>
                </a:lnTo>
                <a:lnTo>
                  <a:pt x="39658" y="62727"/>
                </a:lnTo>
                <a:lnTo>
                  <a:pt x="38158" y="62068"/>
                </a:lnTo>
                <a:lnTo>
                  <a:pt x="36768" y="61226"/>
                </a:lnTo>
                <a:lnTo>
                  <a:pt x="35469" y="60274"/>
                </a:lnTo>
                <a:lnTo>
                  <a:pt x="34262" y="59176"/>
                </a:lnTo>
                <a:lnTo>
                  <a:pt x="33201" y="57968"/>
                </a:lnTo>
                <a:lnTo>
                  <a:pt x="32250" y="56668"/>
                </a:lnTo>
                <a:lnTo>
                  <a:pt x="31481" y="55241"/>
                </a:lnTo>
                <a:lnTo>
                  <a:pt x="30823" y="53703"/>
                </a:lnTo>
                <a:lnTo>
                  <a:pt x="30384" y="52129"/>
                </a:lnTo>
                <a:lnTo>
                  <a:pt x="30091" y="50463"/>
                </a:lnTo>
                <a:lnTo>
                  <a:pt x="30000" y="48743"/>
                </a:lnTo>
                <a:close/>
                <a:moveTo>
                  <a:pt x="0" y="45027"/>
                </a:moveTo>
                <a:lnTo>
                  <a:pt x="120000" y="45027"/>
                </a:lnTo>
                <a:lnTo>
                  <a:pt x="120000" y="48743"/>
                </a:lnTo>
                <a:lnTo>
                  <a:pt x="119890" y="50463"/>
                </a:lnTo>
                <a:lnTo>
                  <a:pt x="119597" y="52129"/>
                </a:lnTo>
                <a:lnTo>
                  <a:pt x="119158" y="53703"/>
                </a:lnTo>
                <a:lnTo>
                  <a:pt x="118500" y="55241"/>
                </a:lnTo>
                <a:lnTo>
                  <a:pt x="117731" y="56668"/>
                </a:lnTo>
                <a:lnTo>
                  <a:pt x="116780" y="57968"/>
                </a:lnTo>
                <a:lnTo>
                  <a:pt x="115737" y="59176"/>
                </a:lnTo>
                <a:lnTo>
                  <a:pt x="114530" y="60274"/>
                </a:lnTo>
                <a:lnTo>
                  <a:pt x="113213" y="61226"/>
                </a:lnTo>
                <a:lnTo>
                  <a:pt x="111823" y="62068"/>
                </a:lnTo>
                <a:lnTo>
                  <a:pt x="110323" y="62727"/>
                </a:lnTo>
                <a:lnTo>
                  <a:pt x="108731" y="63221"/>
                </a:lnTo>
                <a:lnTo>
                  <a:pt x="108731" y="112477"/>
                </a:lnTo>
                <a:lnTo>
                  <a:pt x="116250" y="112477"/>
                </a:lnTo>
                <a:lnTo>
                  <a:pt x="117109" y="112586"/>
                </a:lnTo>
                <a:lnTo>
                  <a:pt x="117878" y="112879"/>
                </a:lnTo>
                <a:lnTo>
                  <a:pt x="118573" y="113319"/>
                </a:lnTo>
                <a:lnTo>
                  <a:pt x="119158" y="113904"/>
                </a:lnTo>
                <a:lnTo>
                  <a:pt x="119597" y="114600"/>
                </a:lnTo>
                <a:lnTo>
                  <a:pt x="119890" y="115405"/>
                </a:lnTo>
                <a:lnTo>
                  <a:pt x="120000" y="116247"/>
                </a:lnTo>
                <a:lnTo>
                  <a:pt x="119890" y="117126"/>
                </a:lnTo>
                <a:lnTo>
                  <a:pt x="119597" y="117876"/>
                </a:lnTo>
                <a:lnTo>
                  <a:pt x="119158" y="118608"/>
                </a:lnTo>
                <a:lnTo>
                  <a:pt x="118573" y="119158"/>
                </a:lnTo>
                <a:lnTo>
                  <a:pt x="117878" y="119633"/>
                </a:lnTo>
                <a:lnTo>
                  <a:pt x="117109" y="119890"/>
                </a:lnTo>
                <a:lnTo>
                  <a:pt x="116250" y="120000"/>
                </a:lnTo>
                <a:lnTo>
                  <a:pt x="3750" y="120000"/>
                </a:lnTo>
                <a:lnTo>
                  <a:pt x="2890" y="119890"/>
                </a:lnTo>
                <a:lnTo>
                  <a:pt x="2121" y="119633"/>
                </a:lnTo>
                <a:lnTo>
                  <a:pt x="1426" y="119158"/>
                </a:lnTo>
                <a:lnTo>
                  <a:pt x="841" y="118608"/>
                </a:lnTo>
                <a:lnTo>
                  <a:pt x="365" y="117876"/>
                </a:lnTo>
                <a:lnTo>
                  <a:pt x="109" y="117126"/>
                </a:lnTo>
                <a:lnTo>
                  <a:pt x="0" y="116247"/>
                </a:lnTo>
                <a:lnTo>
                  <a:pt x="109" y="115405"/>
                </a:lnTo>
                <a:lnTo>
                  <a:pt x="365" y="114600"/>
                </a:lnTo>
                <a:lnTo>
                  <a:pt x="841" y="113904"/>
                </a:lnTo>
                <a:lnTo>
                  <a:pt x="1426" y="113319"/>
                </a:lnTo>
                <a:lnTo>
                  <a:pt x="2121" y="112879"/>
                </a:lnTo>
                <a:lnTo>
                  <a:pt x="2890" y="112586"/>
                </a:lnTo>
                <a:lnTo>
                  <a:pt x="3750" y="112477"/>
                </a:lnTo>
                <a:lnTo>
                  <a:pt x="11231" y="112477"/>
                </a:lnTo>
                <a:lnTo>
                  <a:pt x="11231" y="63221"/>
                </a:lnTo>
                <a:lnTo>
                  <a:pt x="9676" y="62727"/>
                </a:lnTo>
                <a:lnTo>
                  <a:pt x="8176" y="62068"/>
                </a:lnTo>
                <a:lnTo>
                  <a:pt x="6750" y="61226"/>
                </a:lnTo>
                <a:lnTo>
                  <a:pt x="5469" y="60274"/>
                </a:lnTo>
                <a:lnTo>
                  <a:pt x="4262" y="59176"/>
                </a:lnTo>
                <a:lnTo>
                  <a:pt x="3219" y="57968"/>
                </a:lnTo>
                <a:lnTo>
                  <a:pt x="2268" y="56668"/>
                </a:lnTo>
                <a:lnTo>
                  <a:pt x="1500" y="55241"/>
                </a:lnTo>
                <a:lnTo>
                  <a:pt x="841" y="53703"/>
                </a:lnTo>
                <a:lnTo>
                  <a:pt x="402" y="52129"/>
                </a:lnTo>
                <a:lnTo>
                  <a:pt x="109" y="50463"/>
                </a:lnTo>
                <a:lnTo>
                  <a:pt x="0" y="48743"/>
                </a:lnTo>
                <a:lnTo>
                  <a:pt x="0" y="45027"/>
                </a:lnTo>
                <a:close/>
                <a:moveTo>
                  <a:pt x="45274" y="16894"/>
                </a:moveTo>
                <a:lnTo>
                  <a:pt x="44689" y="16931"/>
                </a:lnTo>
                <a:lnTo>
                  <a:pt x="44140" y="17114"/>
                </a:lnTo>
                <a:lnTo>
                  <a:pt x="43664" y="17443"/>
                </a:lnTo>
                <a:lnTo>
                  <a:pt x="43353" y="17919"/>
                </a:lnTo>
                <a:lnTo>
                  <a:pt x="35835" y="32910"/>
                </a:lnTo>
                <a:lnTo>
                  <a:pt x="35652" y="33496"/>
                </a:lnTo>
                <a:lnTo>
                  <a:pt x="35652" y="34081"/>
                </a:lnTo>
                <a:lnTo>
                  <a:pt x="35835" y="34630"/>
                </a:lnTo>
                <a:lnTo>
                  <a:pt x="36201" y="35106"/>
                </a:lnTo>
                <a:lnTo>
                  <a:pt x="36676" y="35436"/>
                </a:lnTo>
                <a:lnTo>
                  <a:pt x="37060" y="35564"/>
                </a:lnTo>
                <a:lnTo>
                  <a:pt x="37500" y="35637"/>
                </a:lnTo>
                <a:lnTo>
                  <a:pt x="38012" y="35564"/>
                </a:lnTo>
                <a:lnTo>
                  <a:pt x="38451" y="35363"/>
                </a:lnTo>
                <a:lnTo>
                  <a:pt x="38853" y="35033"/>
                </a:lnTo>
                <a:lnTo>
                  <a:pt x="39182" y="34594"/>
                </a:lnTo>
                <a:lnTo>
                  <a:pt x="46664" y="19585"/>
                </a:lnTo>
                <a:lnTo>
                  <a:pt x="46847" y="19109"/>
                </a:lnTo>
                <a:lnTo>
                  <a:pt x="46884" y="18651"/>
                </a:lnTo>
                <a:lnTo>
                  <a:pt x="46774" y="18175"/>
                </a:lnTo>
                <a:lnTo>
                  <a:pt x="46554" y="17736"/>
                </a:lnTo>
                <a:lnTo>
                  <a:pt x="46262" y="17370"/>
                </a:lnTo>
                <a:lnTo>
                  <a:pt x="45823" y="17077"/>
                </a:lnTo>
                <a:lnTo>
                  <a:pt x="45274" y="16894"/>
                </a:lnTo>
                <a:close/>
                <a:moveTo>
                  <a:pt x="30274" y="16894"/>
                </a:moveTo>
                <a:lnTo>
                  <a:pt x="29707" y="16931"/>
                </a:lnTo>
                <a:lnTo>
                  <a:pt x="29158" y="17114"/>
                </a:lnTo>
                <a:lnTo>
                  <a:pt x="28682" y="17443"/>
                </a:lnTo>
                <a:lnTo>
                  <a:pt x="28317" y="17919"/>
                </a:lnTo>
                <a:lnTo>
                  <a:pt x="20835" y="32910"/>
                </a:lnTo>
                <a:lnTo>
                  <a:pt x="20652" y="33496"/>
                </a:lnTo>
                <a:lnTo>
                  <a:pt x="20652" y="34081"/>
                </a:lnTo>
                <a:lnTo>
                  <a:pt x="20835" y="34630"/>
                </a:lnTo>
                <a:lnTo>
                  <a:pt x="21164" y="35106"/>
                </a:lnTo>
                <a:lnTo>
                  <a:pt x="21676" y="35436"/>
                </a:lnTo>
                <a:lnTo>
                  <a:pt x="22079" y="35564"/>
                </a:lnTo>
                <a:lnTo>
                  <a:pt x="22518" y="35637"/>
                </a:lnTo>
                <a:lnTo>
                  <a:pt x="23030" y="35564"/>
                </a:lnTo>
                <a:lnTo>
                  <a:pt x="23451" y="35363"/>
                </a:lnTo>
                <a:lnTo>
                  <a:pt x="23853" y="35033"/>
                </a:lnTo>
                <a:lnTo>
                  <a:pt x="24182" y="34594"/>
                </a:lnTo>
                <a:lnTo>
                  <a:pt x="31664" y="19585"/>
                </a:lnTo>
                <a:lnTo>
                  <a:pt x="31847" y="19109"/>
                </a:lnTo>
                <a:lnTo>
                  <a:pt x="31884" y="18651"/>
                </a:lnTo>
                <a:lnTo>
                  <a:pt x="31774" y="18175"/>
                </a:lnTo>
                <a:lnTo>
                  <a:pt x="31554" y="17736"/>
                </a:lnTo>
                <a:lnTo>
                  <a:pt x="31262" y="17370"/>
                </a:lnTo>
                <a:lnTo>
                  <a:pt x="30823" y="17077"/>
                </a:lnTo>
                <a:lnTo>
                  <a:pt x="30274" y="16894"/>
                </a:lnTo>
                <a:close/>
                <a:moveTo>
                  <a:pt x="90109" y="16894"/>
                </a:moveTo>
                <a:lnTo>
                  <a:pt x="89652" y="16931"/>
                </a:lnTo>
                <a:lnTo>
                  <a:pt x="89176" y="17077"/>
                </a:lnTo>
                <a:lnTo>
                  <a:pt x="88664" y="17443"/>
                </a:lnTo>
                <a:lnTo>
                  <a:pt x="88335" y="17919"/>
                </a:lnTo>
                <a:lnTo>
                  <a:pt x="88152" y="18431"/>
                </a:lnTo>
                <a:lnTo>
                  <a:pt x="88152" y="19017"/>
                </a:lnTo>
                <a:lnTo>
                  <a:pt x="88335" y="19585"/>
                </a:lnTo>
                <a:lnTo>
                  <a:pt x="95817" y="34594"/>
                </a:lnTo>
                <a:lnTo>
                  <a:pt x="96146" y="35033"/>
                </a:lnTo>
                <a:lnTo>
                  <a:pt x="96512" y="35363"/>
                </a:lnTo>
                <a:lnTo>
                  <a:pt x="96969" y="35564"/>
                </a:lnTo>
                <a:lnTo>
                  <a:pt x="97481" y="35637"/>
                </a:lnTo>
                <a:lnTo>
                  <a:pt x="97920" y="35564"/>
                </a:lnTo>
                <a:lnTo>
                  <a:pt x="98323" y="35436"/>
                </a:lnTo>
                <a:lnTo>
                  <a:pt x="98762" y="35143"/>
                </a:lnTo>
                <a:lnTo>
                  <a:pt x="99054" y="34777"/>
                </a:lnTo>
                <a:lnTo>
                  <a:pt x="99274" y="34338"/>
                </a:lnTo>
                <a:lnTo>
                  <a:pt x="99384" y="33898"/>
                </a:lnTo>
                <a:lnTo>
                  <a:pt x="99347" y="33386"/>
                </a:lnTo>
                <a:lnTo>
                  <a:pt x="99164" y="32910"/>
                </a:lnTo>
                <a:lnTo>
                  <a:pt x="91682" y="17919"/>
                </a:lnTo>
                <a:lnTo>
                  <a:pt x="91390" y="17516"/>
                </a:lnTo>
                <a:lnTo>
                  <a:pt x="91024" y="17187"/>
                </a:lnTo>
                <a:lnTo>
                  <a:pt x="90585" y="16967"/>
                </a:lnTo>
                <a:lnTo>
                  <a:pt x="90109" y="16894"/>
                </a:lnTo>
                <a:close/>
                <a:moveTo>
                  <a:pt x="74359" y="16894"/>
                </a:moveTo>
                <a:lnTo>
                  <a:pt x="73847" y="16931"/>
                </a:lnTo>
                <a:lnTo>
                  <a:pt x="73408" y="17114"/>
                </a:lnTo>
                <a:lnTo>
                  <a:pt x="73006" y="17406"/>
                </a:lnTo>
                <a:lnTo>
                  <a:pt x="72676" y="17809"/>
                </a:lnTo>
                <a:lnTo>
                  <a:pt x="72493" y="18248"/>
                </a:lnTo>
                <a:lnTo>
                  <a:pt x="72420" y="18724"/>
                </a:lnTo>
                <a:lnTo>
                  <a:pt x="72457" y="19182"/>
                </a:lnTo>
                <a:lnTo>
                  <a:pt x="72640" y="19658"/>
                </a:lnTo>
                <a:lnTo>
                  <a:pt x="80853" y="34667"/>
                </a:lnTo>
                <a:lnTo>
                  <a:pt x="81146" y="35070"/>
                </a:lnTo>
                <a:lnTo>
                  <a:pt x="81548" y="35399"/>
                </a:lnTo>
                <a:lnTo>
                  <a:pt x="82024" y="35564"/>
                </a:lnTo>
                <a:lnTo>
                  <a:pt x="82500" y="35637"/>
                </a:lnTo>
                <a:lnTo>
                  <a:pt x="82975" y="35564"/>
                </a:lnTo>
                <a:lnTo>
                  <a:pt x="83414" y="35399"/>
                </a:lnTo>
                <a:lnTo>
                  <a:pt x="83798" y="35106"/>
                </a:lnTo>
                <a:lnTo>
                  <a:pt x="84091" y="34740"/>
                </a:lnTo>
                <a:lnTo>
                  <a:pt x="84274" y="34301"/>
                </a:lnTo>
                <a:lnTo>
                  <a:pt x="84384" y="33825"/>
                </a:lnTo>
                <a:lnTo>
                  <a:pt x="84310" y="33312"/>
                </a:lnTo>
                <a:lnTo>
                  <a:pt x="84128" y="32837"/>
                </a:lnTo>
                <a:lnTo>
                  <a:pt x="75969" y="17846"/>
                </a:lnTo>
                <a:lnTo>
                  <a:pt x="75640" y="17443"/>
                </a:lnTo>
                <a:lnTo>
                  <a:pt x="75274" y="17150"/>
                </a:lnTo>
                <a:lnTo>
                  <a:pt x="74835" y="16967"/>
                </a:lnTo>
                <a:lnTo>
                  <a:pt x="74359" y="16894"/>
                </a:lnTo>
                <a:close/>
                <a:moveTo>
                  <a:pt x="59981" y="16894"/>
                </a:moveTo>
                <a:lnTo>
                  <a:pt x="59396" y="16967"/>
                </a:lnTo>
                <a:lnTo>
                  <a:pt x="58884" y="17260"/>
                </a:lnTo>
                <a:lnTo>
                  <a:pt x="58481" y="17663"/>
                </a:lnTo>
                <a:lnTo>
                  <a:pt x="58225" y="18175"/>
                </a:lnTo>
                <a:lnTo>
                  <a:pt x="58115" y="18761"/>
                </a:lnTo>
                <a:lnTo>
                  <a:pt x="58115" y="33752"/>
                </a:lnTo>
                <a:lnTo>
                  <a:pt x="58225" y="34338"/>
                </a:lnTo>
                <a:lnTo>
                  <a:pt x="58481" y="34887"/>
                </a:lnTo>
                <a:lnTo>
                  <a:pt x="58884" y="35289"/>
                </a:lnTo>
                <a:lnTo>
                  <a:pt x="59396" y="35527"/>
                </a:lnTo>
                <a:lnTo>
                  <a:pt x="59981" y="35637"/>
                </a:lnTo>
                <a:lnTo>
                  <a:pt x="60603" y="35527"/>
                </a:lnTo>
                <a:lnTo>
                  <a:pt x="61115" y="35289"/>
                </a:lnTo>
                <a:lnTo>
                  <a:pt x="61518" y="34887"/>
                </a:lnTo>
                <a:lnTo>
                  <a:pt x="61774" y="34338"/>
                </a:lnTo>
                <a:lnTo>
                  <a:pt x="61884" y="33752"/>
                </a:lnTo>
                <a:lnTo>
                  <a:pt x="61884" y="18761"/>
                </a:lnTo>
                <a:lnTo>
                  <a:pt x="61774" y="18175"/>
                </a:lnTo>
                <a:lnTo>
                  <a:pt x="61518" y="17663"/>
                </a:lnTo>
                <a:lnTo>
                  <a:pt x="61115" y="17260"/>
                </a:lnTo>
                <a:lnTo>
                  <a:pt x="60603" y="16967"/>
                </a:lnTo>
                <a:lnTo>
                  <a:pt x="59981" y="16894"/>
                </a:lnTo>
                <a:close/>
                <a:moveTo>
                  <a:pt x="15000" y="11275"/>
                </a:moveTo>
                <a:lnTo>
                  <a:pt x="105000" y="11275"/>
                </a:lnTo>
                <a:lnTo>
                  <a:pt x="120000" y="41256"/>
                </a:lnTo>
                <a:lnTo>
                  <a:pt x="0" y="41256"/>
                </a:lnTo>
                <a:lnTo>
                  <a:pt x="15000" y="11275"/>
                </a:lnTo>
                <a:close/>
                <a:moveTo>
                  <a:pt x="18750" y="0"/>
                </a:moveTo>
                <a:lnTo>
                  <a:pt x="101250" y="0"/>
                </a:lnTo>
                <a:lnTo>
                  <a:pt x="102128" y="109"/>
                </a:lnTo>
                <a:lnTo>
                  <a:pt x="102896" y="402"/>
                </a:lnTo>
                <a:lnTo>
                  <a:pt x="103573" y="841"/>
                </a:lnTo>
                <a:lnTo>
                  <a:pt x="104158" y="1427"/>
                </a:lnTo>
                <a:lnTo>
                  <a:pt x="104597" y="2123"/>
                </a:lnTo>
                <a:lnTo>
                  <a:pt x="104890" y="2873"/>
                </a:lnTo>
                <a:lnTo>
                  <a:pt x="105000" y="3752"/>
                </a:lnTo>
                <a:lnTo>
                  <a:pt x="104890" y="4630"/>
                </a:lnTo>
                <a:lnTo>
                  <a:pt x="104597" y="5399"/>
                </a:lnTo>
                <a:lnTo>
                  <a:pt x="104158" y="6095"/>
                </a:lnTo>
                <a:lnTo>
                  <a:pt x="103573" y="6680"/>
                </a:lnTo>
                <a:lnTo>
                  <a:pt x="102896" y="7120"/>
                </a:lnTo>
                <a:lnTo>
                  <a:pt x="102128" y="7413"/>
                </a:lnTo>
                <a:lnTo>
                  <a:pt x="101250" y="7522"/>
                </a:lnTo>
                <a:lnTo>
                  <a:pt x="18750" y="7522"/>
                </a:lnTo>
                <a:lnTo>
                  <a:pt x="17871" y="7413"/>
                </a:lnTo>
                <a:lnTo>
                  <a:pt x="17103" y="7120"/>
                </a:lnTo>
                <a:lnTo>
                  <a:pt x="16426" y="6680"/>
                </a:lnTo>
                <a:lnTo>
                  <a:pt x="15841" y="6095"/>
                </a:lnTo>
                <a:lnTo>
                  <a:pt x="15402" y="5399"/>
                </a:lnTo>
                <a:lnTo>
                  <a:pt x="15109" y="4630"/>
                </a:lnTo>
                <a:lnTo>
                  <a:pt x="15000" y="3752"/>
                </a:lnTo>
                <a:lnTo>
                  <a:pt x="15109" y="2873"/>
                </a:lnTo>
                <a:lnTo>
                  <a:pt x="15402" y="2123"/>
                </a:lnTo>
                <a:lnTo>
                  <a:pt x="15841" y="1427"/>
                </a:lnTo>
                <a:lnTo>
                  <a:pt x="16426" y="841"/>
                </a:lnTo>
                <a:lnTo>
                  <a:pt x="17103" y="402"/>
                </a:lnTo>
                <a:lnTo>
                  <a:pt x="17871" y="109"/>
                </a:lnTo>
                <a:lnTo>
                  <a:pt x="1875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tx1">
                  <a:lumMod val="85000"/>
                  <a:lumOff val="15000"/>
                </a:schemeClr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Parallelogram 30">
            <a:extLst>
              <a:ext uri="{FF2B5EF4-FFF2-40B4-BE49-F238E27FC236}">
                <a16:creationId xmlns:a16="http://schemas.microsoft.com/office/drawing/2014/main" id="{76E30C1C-B9EC-4ED6-81D1-7F9311BC70FA}"/>
              </a:ext>
            </a:extLst>
          </p:cNvPr>
          <p:cNvSpPr/>
          <p:nvPr/>
        </p:nvSpPr>
        <p:spPr>
          <a:xfrm flipH="1">
            <a:off x="5788257" y="1582900"/>
            <a:ext cx="317496" cy="293861"/>
          </a:xfrm>
          <a:custGeom>
            <a:avLst/>
            <a:gdLst/>
            <a:ahLst/>
            <a:cxnLst/>
            <a:rect l="l" t="t" r="r" b="b"/>
            <a:pathLst>
              <a:path w="3240000" h="3248012">
                <a:moveTo>
                  <a:pt x="712553" y="858820"/>
                </a:moveTo>
                <a:cubicBezTo>
                  <a:pt x="727950" y="858820"/>
                  <a:pt x="743348" y="864694"/>
                  <a:pt x="755096" y="876443"/>
                </a:cubicBezTo>
                <a:lnTo>
                  <a:pt x="1193671" y="1315016"/>
                </a:lnTo>
                <a:lnTo>
                  <a:pt x="1509169" y="999517"/>
                </a:lnTo>
                <a:cubicBezTo>
                  <a:pt x="1509517" y="999169"/>
                  <a:pt x="1509868" y="998827"/>
                  <a:pt x="1510414" y="998691"/>
                </a:cubicBezTo>
                <a:lnTo>
                  <a:pt x="1518932" y="988592"/>
                </a:lnTo>
                <a:cubicBezTo>
                  <a:pt x="1531945" y="978263"/>
                  <a:pt x="1547912" y="974188"/>
                  <a:pt x="1563209" y="975946"/>
                </a:cubicBezTo>
                <a:cubicBezTo>
                  <a:pt x="1578505" y="977705"/>
                  <a:pt x="1593131" y="985299"/>
                  <a:pt x="1603459" y="998313"/>
                </a:cubicBezTo>
                <a:lnTo>
                  <a:pt x="1892346" y="1362277"/>
                </a:lnTo>
                <a:lnTo>
                  <a:pt x="2149759" y="1177067"/>
                </a:lnTo>
                <a:lnTo>
                  <a:pt x="2151621" y="1174867"/>
                </a:lnTo>
                <a:cubicBezTo>
                  <a:pt x="2159033" y="1169006"/>
                  <a:pt x="2167397" y="1165168"/>
                  <a:pt x="2176160" y="1163802"/>
                </a:cubicBezTo>
                <a:cubicBezTo>
                  <a:pt x="2177188" y="1163485"/>
                  <a:pt x="2178237" y="1163269"/>
                  <a:pt x="2179375" y="1163558"/>
                </a:cubicBezTo>
                <a:cubicBezTo>
                  <a:pt x="2184768" y="1161771"/>
                  <a:pt x="2190389" y="1161654"/>
                  <a:pt x="2195921" y="1162300"/>
                </a:cubicBezTo>
                <a:cubicBezTo>
                  <a:pt x="2196662" y="1162386"/>
                  <a:pt x="2197402" y="1162487"/>
                  <a:pt x="2198081" y="1162987"/>
                </a:cubicBezTo>
                <a:cubicBezTo>
                  <a:pt x="2202197" y="1163290"/>
                  <a:pt x="2206218" y="1164270"/>
                  <a:pt x="2209739" y="1166702"/>
                </a:cubicBezTo>
                <a:cubicBezTo>
                  <a:pt x="2213116" y="1166857"/>
                  <a:pt x="2216051" y="1168231"/>
                  <a:pt x="2218766" y="1170038"/>
                </a:cubicBezTo>
                <a:cubicBezTo>
                  <a:pt x="2225342" y="1173160"/>
                  <a:pt x="2231151" y="1177875"/>
                  <a:pt x="2235489" y="1184194"/>
                </a:cubicBezTo>
                <a:lnTo>
                  <a:pt x="2236132" y="1184737"/>
                </a:lnTo>
                <a:lnTo>
                  <a:pt x="2236287" y="1184934"/>
                </a:lnTo>
                <a:lnTo>
                  <a:pt x="2238712" y="1187183"/>
                </a:lnTo>
                <a:cubicBezTo>
                  <a:pt x="2239115" y="1187744"/>
                  <a:pt x="2239507" y="1188310"/>
                  <a:pt x="2239574" y="1189090"/>
                </a:cubicBezTo>
                <a:lnTo>
                  <a:pt x="2540580" y="1569705"/>
                </a:lnTo>
                <a:cubicBezTo>
                  <a:pt x="2561191" y="1595768"/>
                  <a:pt x="2556772" y="1633604"/>
                  <a:pt x="2530710" y="1654215"/>
                </a:cubicBezTo>
                <a:cubicBezTo>
                  <a:pt x="2504647" y="1674827"/>
                  <a:pt x="2466811" y="1670408"/>
                  <a:pt x="2446199" y="1644345"/>
                </a:cubicBezTo>
                <a:lnTo>
                  <a:pt x="2177884" y="1305067"/>
                </a:lnTo>
                <a:lnTo>
                  <a:pt x="1934804" y="1479967"/>
                </a:lnTo>
                <a:cubicBezTo>
                  <a:pt x="1927367" y="1485317"/>
                  <a:pt x="1919123" y="1488726"/>
                  <a:pt x="1910598" y="1489881"/>
                </a:cubicBezTo>
                <a:cubicBezTo>
                  <a:pt x="1885257" y="1507791"/>
                  <a:pt x="1850121" y="1502627"/>
                  <a:pt x="1830495" y="1477903"/>
                </a:cubicBezTo>
                <a:lnTo>
                  <a:pt x="1551924" y="1126933"/>
                </a:lnTo>
                <a:lnTo>
                  <a:pt x="1239041" y="1439816"/>
                </a:lnTo>
                <a:cubicBezTo>
                  <a:pt x="1226569" y="1452288"/>
                  <a:pt x="1209983" y="1458139"/>
                  <a:pt x="1193674" y="1456888"/>
                </a:cubicBezTo>
                <a:cubicBezTo>
                  <a:pt x="1177363" y="1458142"/>
                  <a:pt x="1160774" y="1452290"/>
                  <a:pt x="1148301" y="1439816"/>
                </a:cubicBezTo>
                <a:lnTo>
                  <a:pt x="670011" y="961527"/>
                </a:lnTo>
                <a:cubicBezTo>
                  <a:pt x="646515" y="938031"/>
                  <a:pt x="646515" y="899938"/>
                  <a:pt x="670011" y="876442"/>
                </a:cubicBezTo>
                <a:cubicBezTo>
                  <a:pt x="681760" y="864694"/>
                  <a:pt x="697157" y="858820"/>
                  <a:pt x="712553" y="858820"/>
                </a:cubicBezTo>
                <a:close/>
                <a:moveTo>
                  <a:pt x="2790000" y="699581"/>
                </a:moveTo>
                <a:lnTo>
                  <a:pt x="450000" y="699581"/>
                </a:lnTo>
                <a:lnTo>
                  <a:pt x="450000" y="1851581"/>
                </a:lnTo>
                <a:lnTo>
                  <a:pt x="2790000" y="1851581"/>
                </a:lnTo>
                <a:close/>
                <a:moveTo>
                  <a:pt x="2987972" y="519497"/>
                </a:moveTo>
                <a:lnTo>
                  <a:pt x="2987972" y="2031665"/>
                </a:lnTo>
                <a:lnTo>
                  <a:pt x="252028" y="2031665"/>
                </a:lnTo>
                <a:lnTo>
                  <a:pt x="252028" y="519497"/>
                </a:lnTo>
                <a:close/>
                <a:moveTo>
                  <a:pt x="1620000" y="0"/>
                </a:moveTo>
                <a:cubicBezTo>
                  <a:pt x="1540462" y="0"/>
                  <a:pt x="1475984" y="64478"/>
                  <a:pt x="1475984" y="144016"/>
                </a:cubicBezTo>
                <a:lnTo>
                  <a:pt x="1475984" y="267469"/>
                </a:lnTo>
                <a:lnTo>
                  <a:pt x="0" y="267469"/>
                </a:lnTo>
                <a:lnTo>
                  <a:pt x="0" y="2283693"/>
                </a:lnTo>
                <a:lnTo>
                  <a:pt x="852101" y="2283693"/>
                </a:lnTo>
                <a:lnTo>
                  <a:pt x="323771" y="3248012"/>
                </a:lnTo>
                <a:lnTo>
                  <a:pt x="621526" y="3248012"/>
                </a:lnTo>
                <a:lnTo>
                  <a:pt x="1149856" y="2283693"/>
                </a:lnTo>
                <a:lnTo>
                  <a:pt x="2090146" y="2283693"/>
                </a:lnTo>
                <a:lnTo>
                  <a:pt x="2618476" y="3248012"/>
                </a:lnTo>
                <a:lnTo>
                  <a:pt x="2916231" y="3248012"/>
                </a:lnTo>
                <a:lnTo>
                  <a:pt x="2387901" y="2283693"/>
                </a:lnTo>
                <a:lnTo>
                  <a:pt x="3240000" y="2283693"/>
                </a:lnTo>
                <a:lnTo>
                  <a:pt x="3240000" y="267469"/>
                </a:lnTo>
                <a:lnTo>
                  <a:pt x="1764016" y="267469"/>
                </a:lnTo>
                <a:lnTo>
                  <a:pt x="1764016" y="144016"/>
                </a:lnTo>
                <a:cubicBezTo>
                  <a:pt x="1764016" y="64478"/>
                  <a:pt x="1699538" y="0"/>
                  <a:pt x="16200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29" name="Google Shape;1206;p53"/>
          <p:cNvGrpSpPr/>
          <p:nvPr/>
        </p:nvGrpSpPr>
        <p:grpSpPr>
          <a:xfrm>
            <a:off x="6262174" y="3057699"/>
            <a:ext cx="383327" cy="367147"/>
            <a:chOff x="5448302" y="2757488"/>
            <a:chExt cx="3643285" cy="3770163"/>
          </a:xfrm>
          <a:solidFill>
            <a:schemeClr val="accent5"/>
          </a:solidFill>
        </p:grpSpPr>
        <p:sp>
          <p:nvSpPr>
            <p:cNvPr id="30" name="Google Shape;1207;p53"/>
            <p:cNvSpPr/>
            <p:nvPr/>
          </p:nvSpPr>
          <p:spPr>
            <a:xfrm>
              <a:off x="6299199" y="3609978"/>
              <a:ext cx="1944601" cy="2354403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59951" y="12574"/>
                  </a:moveTo>
                  <a:lnTo>
                    <a:pt x="55738" y="12776"/>
                  </a:lnTo>
                  <a:lnTo>
                    <a:pt x="51526" y="13301"/>
                  </a:lnTo>
                  <a:lnTo>
                    <a:pt x="47412" y="14110"/>
                  </a:lnTo>
                  <a:lnTo>
                    <a:pt x="43493" y="15242"/>
                  </a:lnTo>
                  <a:lnTo>
                    <a:pt x="39820" y="16576"/>
                  </a:lnTo>
                  <a:lnTo>
                    <a:pt x="36293" y="18274"/>
                  </a:lnTo>
                  <a:lnTo>
                    <a:pt x="32914" y="20175"/>
                  </a:lnTo>
                  <a:lnTo>
                    <a:pt x="29828" y="22358"/>
                  </a:lnTo>
                  <a:lnTo>
                    <a:pt x="26889" y="24703"/>
                  </a:lnTo>
                  <a:lnTo>
                    <a:pt x="24342" y="27291"/>
                  </a:lnTo>
                  <a:lnTo>
                    <a:pt x="21991" y="30040"/>
                  </a:lnTo>
                  <a:lnTo>
                    <a:pt x="20032" y="32991"/>
                  </a:lnTo>
                  <a:lnTo>
                    <a:pt x="18318" y="36105"/>
                  </a:lnTo>
                  <a:lnTo>
                    <a:pt x="16946" y="39299"/>
                  </a:lnTo>
                  <a:lnTo>
                    <a:pt x="15967" y="42654"/>
                  </a:lnTo>
                  <a:lnTo>
                    <a:pt x="15428" y="46132"/>
                  </a:lnTo>
                  <a:lnTo>
                    <a:pt x="15183" y="49730"/>
                  </a:lnTo>
                  <a:lnTo>
                    <a:pt x="15428" y="53247"/>
                  </a:lnTo>
                  <a:lnTo>
                    <a:pt x="15967" y="56765"/>
                  </a:lnTo>
                  <a:lnTo>
                    <a:pt x="16946" y="60121"/>
                  </a:lnTo>
                  <a:lnTo>
                    <a:pt x="18367" y="63396"/>
                  </a:lnTo>
                  <a:lnTo>
                    <a:pt x="20179" y="66630"/>
                  </a:lnTo>
                  <a:lnTo>
                    <a:pt x="22285" y="69622"/>
                  </a:lnTo>
                  <a:lnTo>
                    <a:pt x="24783" y="72574"/>
                  </a:lnTo>
                  <a:lnTo>
                    <a:pt x="27036" y="74878"/>
                  </a:lnTo>
                  <a:lnTo>
                    <a:pt x="29583" y="77345"/>
                  </a:lnTo>
                  <a:lnTo>
                    <a:pt x="29681" y="77385"/>
                  </a:lnTo>
                  <a:lnTo>
                    <a:pt x="31738" y="79447"/>
                  </a:lnTo>
                  <a:lnTo>
                    <a:pt x="33942" y="81549"/>
                  </a:lnTo>
                  <a:lnTo>
                    <a:pt x="36048" y="83814"/>
                  </a:lnTo>
                  <a:lnTo>
                    <a:pt x="38204" y="86159"/>
                  </a:lnTo>
                  <a:lnTo>
                    <a:pt x="40261" y="88625"/>
                  </a:lnTo>
                  <a:lnTo>
                    <a:pt x="42073" y="91253"/>
                  </a:lnTo>
                  <a:lnTo>
                    <a:pt x="43787" y="94002"/>
                  </a:lnTo>
                  <a:lnTo>
                    <a:pt x="45306" y="96913"/>
                  </a:lnTo>
                  <a:lnTo>
                    <a:pt x="46481" y="99946"/>
                  </a:lnTo>
                  <a:lnTo>
                    <a:pt x="46726" y="100714"/>
                  </a:lnTo>
                  <a:lnTo>
                    <a:pt x="46922" y="101603"/>
                  </a:lnTo>
                  <a:lnTo>
                    <a:pt x="47118" y="102654"/>
                  </a:lnTo>
                  <a:lnTo>
                    <a:pt x="47363" y="103989"/>
                  </a:lnTo>
                  <a:lnTo>
                    <a:pt x="47412" y="105525"/>
                  </a:lnTo>
                  <a:lnTo>
                    <a:pt x="47559" y="107425"/>
                  </a:lnTo>
                  <a:lnTo>
                    <a:pt x="72195" y="107425"/>
                  </a:lnTo>
                  <a:lnTo>
                    <a:pt x="72244" y="105646"/>
                  </a:lnTo>
                  <a:lnTo>
                    <a:pt x="72391" y="104191"/>
                  </a:lnTo>
                  <a:lnTo>
                    <a:pt x="72538" y="102938"/>
                  </a:lnTo>
                  <a:lnTo>
                    <a:pt x="72734" y="101886"/>
                  </a:lnTo>
                  <a:lnTo>
                    <a:pt x="72979" y="101078"/>
                  </a:lnTo>
                  <a:lnTo>
                    <a:pt x="73175" y="100350"/>
                  </a:lnTo>
                  <a:lnTo>
                    <a:pt x="74400" y="97318"/>
                  </a:lnTo>
                  <a:lnTo>
                    <a:pt x="75869" y="94447"/>
                  </a:lnTo>
                  <a:lnTo>
                    <a:pt x="77583" y="91657"/>
                  </a:lnTo>
                  <a:lnTo>
                    <a:pt x="79493" y="89029"/>
                  </a:lnTo>
                  <a:lnTo>
                    <a:pt x="81600" y="86482"/>
                  </a:lnTo>
                  <a:lnTo>
                    <a:pt x="83804" y="84016"/>
                  </a:lnTo>
                  <a:lnTo>
                    <a:pt x="86106" y="81630"/>
                  </a:lnTo>
                  <a:lnTo>
                    <a:pt x="88359" y="79326"/>
                  </a:lnTo>
                  <a:lnTo>
                    <a:pt x="90612" y="77142"/>
                  </a:lnTo>
                  <a:lnTo>
                    <a:pt x="90906" y="76859"/>
                  </a:lnTo>
                  <a:lnTo>
                    <a:pt x="93208" y="74636"/>
                  </a:lnTo>
                  <a:lnTo>
                    <a:pt x="95167" y="72574"/>
                  </a:lnTo>
                  <a:lnTo>
                    <a:pt x="97714" y="69703"/>
                  </a:lnTo>
                  <a:lnTo>
                    <a:pt x="99869" y="66630"/>
                  </a:lnTo>
                  <a:lnTo>
                    <a:pt x="101632" y="63477"/>
                  </a:lnTo>
                  <a:lnTo>
                    <a:pt x="102955" y="60161"/>
                  </a:lnTo>
                  <a:lnTo>
                    <a:pt x="103983" y="56765"/>
                  </a:lnTo>
                  <a:lnTo>
                    <a:pt x="104620" y="53247"/>
                  </a:lnTo>
                  <a:lnTo>
                    <a:pt x="104816" y="49730"/>
                  </a:lnTo>
                  <a:lnTo>
                    <a:pt x="104620" y="46132"/>
                  </a:lnTo>
                  <a:lnTo>
                    <a:pt x="103983" y="42654"/>
                  </a:lnTo>
                  <a:lnTo>
                    <a:pt x="102955" y="39299"/>
                  </a:lnTo>
                  <a:lnTo>
                    <a:pt x="101632" y="36105"/>
                  </a:lnTo>
                  <a:lnTo>
                    <a:pt x="100016" y="32991"/>
                  </a:lnTo>
                  <a:lnTo>
                    <a:pt x="97959" y="30040"/>
                  </a:lnTo>
                  <a:lnTo>
                    <a:pt x="95657" y="27291"/>
                  </a:lnTo>
                  <a:lnTo>
                    <a:pt x="93061" y="24703"/>
                  </a:lnTo>
                  <a:lnTo>
                    <a:pt x="90220" y="22358"/>
                  </a:lnTo>
                  <a:lnTo>
                    <a:pt x="87085" y="20175"/>
                  </a:lnTo>
                  <a:lnTo>
                    <a:pt x="83755" y="18274"/>
                  </a:lnTo>
                  <a:lnTo>
                    <a:pt x="80179" y="16576"/>
                  </a:lnTo>
                  <a:lnTo>
                    <a:pt x="76457" y="15242"/>
                  </a:lnTo>
                  <a:lnTo>
                    <a:pt x="72538" y="14110"/>
                  </a:lnTo>
                  <a:lnTo>
                    <a:pt x="68473" y="13301"/>
                  </a:lnTo>
                  <a:lnTo>
                    <a:pt x="64310" y="12776"/>
                  </a:lnTo>
                  <a:lnTo>
                    <a:pt x="59951" y="12574"/>
                  </a:lnTo>
                  <a:close/>
                  <a:moveTo>
                    <a:pt x="59951" y="0"/>
                  </a:moveTo>
                  <a:lnTo>
                    <a:pt x="65142" y="242"/>
                  </a:lnTo>
                  <a:lnTo>
                    <a:pt x="70187" y="768"/>
                  </a:lnTo>
                  <a:lnTo>
                    <a:pt x="75183" y="1657"/>
                  </a:lnTo>
                  <a:lnTo>
                    <a:pt x="79934" y="2830"/>
                  </a:lnTo>
                  <a:lnTo>
                    <a:pt x="84440" y="4366"/>
                  </a:lnTo>
                  <a:lnTo>
                    <a:pt x="88848" y="6185"/>
                  </a:lnTo>
                  <a:lnTo>
                    <a:pt x="93061" y="8247"/>
                  </a:lnTo>
                  <a:lnTo>
                    <a:pt x="96930" y="10592"/>
                  </a:lnTo>
                  <a:lnTo>
                    <a:pt x="100653" y="13221"/>
                  </a:lnTo>
                  <a:lnTo>
                    <a:pt x="104130" y="16051"/>
                  </a:lnTo>
                  <a:lnTo>
                    <a:pt x="107216" y="19123"/>
                  </a:lnTo>
                  <a:lnTo>
                    <a:pt x="110057" y="22398"/>
                  </a:lnTo>
                  <a:lnTo>
                    <a:pt x="112653" y="25795"/>
                  </a:lnTo>
                  <a:lnTo>
                    <a:pt x="114759" y="29433"/>
                  </a:lnTo>
                  <a:lnTo>
                    <a:pt x="116620" y="33274"/>
                  </a:lnTo>
                  <a:lnTo>
                    <a:pt x="118089" y="37196"/>
                  </a:lnTo>
                  <a:lnTo>
                    <a:pt x="119167" y="41239"/>
                  </a:lnTo>
                  <a:lnTo>
                    <a:pt x="119804" y="45444"/>
                  </a:lnTo>
                  <a:lnTo>
                    <a:pt x="120000" y="49730"/>
                  </a:lnTo>
                  <a:lnTo>
                    <a:pt x="119804" y="53409"/>
                  </a:lnTo>
                  <a:lnTo>
                    <a:pt x="119363" y="57048"/>
                  </a:lnTo>
                  <a:lnTo>
                    <a:pt x="118530" y="60687"/>
                  </a:lnTo>
                  <a:lnTo>
                    <a:pt x="117404" y="64245"/>
                  </a:lnTo>
                  <a:lnTo>
                    <a:pt x="115983" y="67641"/>
                  </a:lnTo>
                  <a:lnTo>
                    <a:pt x="114171" y="70997"/>
                  </a:lnTo>
                  <a:lnTo>
                    <a:pt x="112114" y="74231"/>
                  </a:lnTo>
                  <a:lnTo>
                    <a:pt x="109812" y="77345"/>
                  </a:lnTo>
                  <a:lnTo>
                    <a:pt x="107167" y="80377"/>
                  </a:lnTo>
                  <a:lnTo>
                    <a:pt x="104914" y="82601"/>
                  </a:lnTo>
                  <a:lnTo>
                    <a:pt x="102465" y="85026"/>
                  </a:lnTo>
                  <a:lnTo>
                    <a:pt x="102269" y="85269"/>
                  </a:lnTo>
                  <a:lnTo>
                    <a:pt x="99722" y="87654"/>
                  </a:lnTo>
                  <a:lnTo>
                    <a:pt x="97224" y="90202"/>
                  </a:lnTo>
                  <a:lnTo>
                    <a:pt x="94824" y="92789"/>
                  </a:lnTo>
                  <a:lnTo>
                    <a:pt x="92620" y="95417"/>
                  </a:lnTo>
                  <a:lnTo>
                    <a:pt x="90612" y="98126"/>
                  </a:lnTo>
                  <a:lnTo>
                    <a:pt x="88995" y="100876"/>
                  </a:lnTo>
                  <a:lnTo>
                    <a:pt x="87869" y="103706"/>
                  </a:lnTo>
                  <a:lnTo>
                    <a:pt x="87575" y="104716"/>
                  </a:lnTo>
                  <a:lnTo>
                    <a:pt x="87428" y="106051"/>
                  </a:lnTo>
                  <a:lnTo>
                    <a:pt x="87379" y="107830"/>
                  </a:lnTo>
                  <a:lnTo>
                    <a:pt x="87281" y="109811"/>
                  </a:lnTo>
                  <a:lnTo>
                    <a:pt x="87281" y="113692"/>
                  </a:lnTo>
                  <a:lnTo>
                    <a:pt x="87085" y="115107"/>
                  </a:lnTo>
                  <a:lnTo>
                    <a:pt x="86497" y="116482"/>
                  </a:lnTo>
                  <a:lnTo>
                    <a:pt x="85665" y="117574"/>
                  </a:lnTo>
                  <a:lnTo>
                    <a:pt x="84440" y="118584"/>
                  </a:lnTo>
                  <a:lnTo>
                    <a:pt x="83020" y="119353"/>
                  </a:lnTo>
                  <a:lnTo>
                    <a:pt x="81453" y="119797"/>
                  </a:lnTo>
                  <a:lnTo>
                    <a:pt x="79689" y="119999"/>
                  </a:lnTo>
                  <a:lnTo>
                    <a:pt x="39967" y="119999"/>
                  </a:lnTo>
                  <a:lnTo>
                    <a:pt x="38204" y="119797"/>
                  </a:lnTo>
                  <a:lnTo>
                    <a:pt x="36636" y="119353"/>
                  </a:lnTo>
                  <a:lnTo>
                    <a:pt x="35216" y="118584"/>
                  </a:lnTo>
                  <a:lnTo>
                    <a:pt x="33991" y="117574"/>
                  </a:lnTo>
                  <a:lnTo>
                    <a:pt x="33159" y="116482"/>
                  </a:lnTo>
                  <a:lnTo>
                    <a:pt x="32571" y="115107"/>
                  </a:lnTo>
                  <a:lnTo>
                    <a:pt x="32375" y="113692"/>
                  </a:lnTo>
                  <a:lnTo>
                    <a:pt x="32375" y="109892"/>
                  </a:lnTo>
                  <a:lnTo>
                    <a:pt x="32375" y="108477"/>
                  </a:lnTo>
                  <a:lnTo>
                    <a:pt x="32277" y="107021"/>
                  </a:lnTo>
                  <a:lnTo>
                    <a:pt x="32228" y="105606"/>
                  </a:lnTo>
                  <a:lnTo>
                    <a:pt x="32081" y="104312"/>
                  </a:lnTo>
                  <a:lnTo>
                    <a:pt x="31787" y="103261"/>
                  </a:lnTo>
                  <a:lnTo>
                    <a:pt x="30808" y="100835"/>
                  </a:lnTo>
                  <a:lnTo>
                    <a:pt x="29534" y="98490"/>
                  </a:lnTo>
                  <a:lnTo>
                    <a:pt x="28065" y="96185"/>
                  </a:lnTo>
                  <a:lnTo>
                    <a:pt x="26253" y="93962"/>
                  </a:lnTo>
                  <a:lnTo>
                    <a:pt x="24440" y="91859"/>
                  </a:lnTo>
                  <a:lnTo>
                    <a:pt x="22383" y="89716"/>
                  </a:lnTo>
                  <a:lnTo>
                    <a:pt x="20326" y="87654"/>
                  </a:lnTo>
                  <a:lnTo>
                    <a:pt x="18171" y="85633"/>
                  </a:lnTo>
                  <a:lnTo>
                    <a:pt x="18122" y="85512"/>
                  </a:lnTo>
                  <a:lnTo>
                    <a:pt x="15428" y="82924"/>
                  </a:lnTo>
                  <a:lnTo>
                    <a:pt x="12832" y="80336"/>
                  </a:lnTo>
                  <a:lnTo>
                    <a:pt x="10138" y="77345"/>
                  </a:lnTo>
                  <a:lnTo>
                    <a:pt x="7836" y="74231"/>
                  </a:lnTo>
                  <a:lnTo>
                    <a:pt x="5779" y="70997"/>
                  </a:lnTo>
                  <a:lnTo>
                    <a:pt x="4065" y="67641"/>
                  </a:lnTo>
                  <a:lnTo>
                    <a:pt x="2546" y="64164"/>
                  </a:lnTo>
                  <a:lnTo>
                    <a:pt x="1420" y="60646"/>
                  </a:lnTo>
                  <a:lnTo>
                    <a:pt x="636" y="57048"/>
                  </a:lnTo>
                  <a:lnTo>
                    <a:pt x="146" y="53409"/>
                  </a:lnTo>
                  <a:lnTo>
                    <a:pt x="0" y="49730"/>
                  </a:lnTo>
                  <a:lnTo>
                    <a:pt x="244" y="45444"/>
                  </a:lnTo>
                  <a:lnTo>
                    <a:pt x="881" y="41239"/>
                  </a:lnTo>
                  <a:lnTo>
                    <a:pt x="1910" y="37196"/>
                  </a:lnTo>
                  <a:lnTo>
                    <a:pt x="3428" y="33274"/>
                  </a:lnTo>
                  <a:lnTo>
                    <a:pt x="5191" y="29433"/>
                  </a:lnTo>
                  <a:lnTo>
                    <a:pt x="7395" y="25795"/>
                  </a:lnTo>
                  <a:lnTo>
                    <a:pt x="9942" y="22398"/>
                  </a:lnTo>
                  <a:lnTo>
                    <a:pt x="12783" y="19123"/>
                  </a:lnTo>
                  <a:lnTo>
                    <a:pt x="15918" y="16051"/>
                  </a:lnTo>
                  <a:lnTo>
                    <a:pt x="19297" y="13221"/>
                  </a:lnTo>
                  <a:lnTo>
                    <a:pt x="23069" y="10592"/>
                  </a:lnTo>
                  <a:lnTo>
                    <a:pt x="26987" y="8247"/>
                  </a:lnTo>
                  <a:lnTo>
                    <a:pt x="31151" y="6185"/>
                  </a:lnTo>
                  <a:lnTo>
                    <a:pt x="35559" y="4366"/>
                  </a:lnTo>
                  <a:lnTo>
                    <a:pt x="40114" y="2830"/>
                  </a:lnTo>
                  <a:lnTo>
                    <a:pt x="44865" y="1657"/>
                  </a:lnTo>
                  <a:lnTo>
                    <a:pt x="49763" y="768"/>
                  </a:lnTo>
                  <a:lnTo>
                    <a:pt x="54857" y="242"/>
                  </a:lnTo>
                  <a:lnTo>
                    <a:pt x="5995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1208;p53"/>
            <p:cNvSpPr/>
            <p:nvPr/>
          </p:nvSpPr>
          <p:spPr>
            <a:xfrm>
              <a:off x="6823080" y="5999168"/>
              <a:ext cx="890696" cy="247502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6592" y="0"/>
                  </a:moveTo>
                  <a:lnTo>
                    <a:pt x="103407" y="0"/>
                  </a:lnTo>
                  <a:lnTo>
                    <a:pt x="107261" y="1929"/>
                  </a:lnTo>
                  <a:lnTo>
                    <a:pt x="110686" y="6173"/>
                  </a:lnTo>
                  <a:lnTo>
                    <a:pt x="113791" y="13118"/>
                  </a:lnTo>
                  <a:lnTo>
                    <a:pt x="116467" y="22379"/>
                  </a:lnTo>
                  <a:lnTo>
                    <a:pt x="118287" y="33569"/>
                  </a:lnTo>
                  <a:lnTo>
                    <a:pt x="119571" y="45916"/>
                  </a:lnTo>
                  <a:lnTo>
                    <a:pt x="120000" y="60192"/>
                  </a:lnTo>
                  <a:lnTo>
                    <a:pt x="119571" y="74083"/>
                  </a:lnTo>
                  <a:lnTo>
                    <a:pt x="118287" y="86430"/>
                  </a:lnTo>
                  <a:lnTo>
                    <a:pt x="116467" y="97620"/>
                  </a:lnTo>
                  <a:lnTo>
                    <a:pt x="113791" y="106495"/>
                  </a:lnTo>
                  <a:lnTo>
                    <a:pt x="110686" y="113826"/>
                  </a:lnTo>
                  <a:lnTo>
                    <a:pt x="107261" y="118456"/>
                  </a:lnTo>
                  <a:lnTo>
                    <a:pt x="103407" y="120000"/>
                  </a:lnTo>
                  <a:lnTo>
                    <a:pt x="16592" y="120000"/>
                  </a:lnTo>
                  <a:lnTo>
                    <a:pt x="12738" y="118456"/>
                  </a:lnTo>
                  <a:lnTo>
                    <a:pt x="9313" y="113826"/>
                  </a:lnTo>
                  <a:lnTo>
                    <a:pt x="6208" y="106495"/>
                  </a:lnTo>
                  <a:lnTo>
                    <a:pt x="3532" y="97620"/>
                  </a:lnTo>
                  <a:lnTo>
                    <a:pt x="1712" y="86430"/>
                  </a:lnTo>
                  <a:lnTo>
                    <a:pt x="428" y="74083"/>
                  </a:lnTo>
                  <a:lnTo>
                    <a:pt x="0" y="60192"/>
                  </a:lnTo>
                  <a:lnTo>
                    <a:pt x="428" y="45916"/>
                  </a:lnTo>
                  <a:lnTo>
                    <a:pt x="1712" y="33569"/>
                  </a:lnTo>
                  <a:lnTo>
                    <a:pt x="3532" y="22379"/>
                  </a:lnTo>
                  <a:lnTo>
                    <a:pt x="6208" y="13118"/>
                  </a:lnTo>
                  <a:lnTo>
                    <a:pt x="9313" y="6173"/>
                  </a:lnTo>
                  <a:lnTo>
                    <a:pt x="12738" y="1929"/>
                  </a:lnTo>
                  <a:lnTo>
                    <a:pt x="1659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1209;p53"/>
            <p:cNvSpPr/>
            <p:nvPr/>
          </p:nvSpPr>
          <p:spPr>
            <a:xfrm>
              <a:off x="6983415" y="6280149"/>
              <a:ext cx="568198" cy="247502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26013" y="0"/>
                  </a:moveTo>
                  <a:lnTo>
                    <a:pt x="93986" y="0"/>
                  </a:lnTo>
                  <a:lnTo>
                    <a:pt x="100195" y="1543"/>
                  </a:lnTo>
                  <a:lnTo>
                    <a:pt x="105566" y="6173"/>
                  </a:lnTo>
                  <a:lnTo>
                    <a:pt x="110265" y="13504"/>
                  </a:lnTo>
                  <a:lnTo>
                    <a:pt x="114461" y="22379"/>
                  </a:lnTo>
                  <a:lnTo>
                    <a:pt x="117482" y="33569"/>
                  </a:lnTo>
                  <a:lnTo>
                    <a:pt x="119328" y="46302"/>
                  </a:lnTo>
                  <a:lnTo>
                    <a:pt x="120000" y="59807"/>
                  </a:lnTo>
                  <a:lnTo>
                    <a:pt x="119328" y="74083"/>
                  </a:lnTo>
                  <a:lnTo>
                    <a:pt x="117482" y="86430"/>
                  </a:lnTo>
                  <a:lnTo>
                    <a:pt x="114461" y="97620"/>
                  </a:lnTo>
                  <a:lnTo>
                    <a:pt x="110265" y="106881"/>
                  </a:lnTo>
                  <a:lnTo>
                    <a:pt x="105566" y="113826"/>
                  </a:lnTo>
                  <a:lnTo>
                    <a:pt x="100195" y="118070"/>
                  </a:lnTo>
                  <a:lnTo>
                    <a:pt x="93986" y="120000"/>
                  </a:lnTo>
                  <a:lnTo>
                    <a:pt x="26013" y="120000"/>
                  </a:lnTo>
                  <a:lnTo>
                    <a:pt x="19972" y="118070"/>
                  </a:lnTo>
                  <a:lnTo>
                    <a:pt x="14601" y="113826"/>
                  </a:lnTo>
                  <a:lnTo>
                    <a:pt x="9734" y="106881"/>
                  </a:lnTo>
                  <a:lnTo>
                    <a:pt x="5538" y="97620"/>
                  </a:lnTo>
                  <a:lnTo>
                    <a:pt x="2685" y="86430"/>
                  </a:lnTo>
                  <a:lnTo>
                    <a:pt x="671" y="74083"/>
                  </a:lnTo>
                  <a:lnTo>
                    <a:pt x="0" y="59807"/>
                  </a:lnTo>
                  <a:lnTo>
                    <a:pt x="671" y="46302"/>
                  </a:lnTo>
                  <a:lnTo>
                    <a:pt x="2685" y="33569"/>
                  </a:lnTo>
                  <a:lnTo>
                    <a:pt x="5538" y="22379"/>
                  </a:lnTo>
                  <a:lnTo>
                    <a:pt x="9734" y="13504"/>
                  </a:lnTo>
                  <a:lnTo>
                    <a:pt x="14601" y="6173"/>
                  </a:lnTo>
                  <a:lnTo>
                    <a:pt x="19972" y="1543"/>
                  </a:lnTo>
                  <a:lnTo>
                    <a:pt x="2601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1210;p53"/>
            <p:cNvSpPr/>
            <p:nvPr/>
          </p:nvSpPr>
          <p:spPr>
            <a:xfrm>
              <a:off x="8421688" y="4462460"/>
              <a:ext cx="669899" cy="246002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22037" y="0"/>
                  </a:moveTo>
                  <a:lnTo>
                    <a:pt x="97962" y="0"/>
                  </a:lnTo>
                  <a:lnTo>
                    <a:pt x="103222" y="1929"/>
                  </a:lnTo>
                  <a:lnTo>
                    <a:pt x="107630" y="6173"/>
                  </a:lnTo>
                  <a:lnTo>
                    <a:pt x="111753" y="13118"/>
                  </a:lnTo>
                  <a:lnTo>
                    <a:pt x="115308" y="22379"/>
                  </a:lnTo>
                  <a:lnTo>
                    <a:pt x="117725" y="33569"/>
                  </a:lnTo>
                  <a:lnTo>
                    <a:pt x="119431" y="45916"/>
                  </a:lnTo>
                  <a:lnTo>
                    <a:pt x="120000" y="60192"/>
                  </a:lnTo>
                  <a:lnTo>
                    <a:pt x="119431" y="73697"/>
                  </a:lnTo>
                  <a:lnTo>
                    <a:pt x="117725" y="86430"/>
                  </a:lnTo>
                  <a:lnTo>
                    <a:pt x="115308" y="97620"/>
                  </a:lnTo>
                  <a:lnTo>
                    <a:pt x="111753" y="106495"/>
                  </a:lnTo>
                  <a:lnTo>
                    <a:pt x="107630" y="113826"/>
                  </a:lnTo>
                  <a:lnTo>
                    <a:pt x="103222" y="118456"/>
                  </a:lnTo>
                  <a:lnTo>
                    <a:pt x="97962" y="120000"/>
                  </a:lnTo>
                  <a:lnTo>
                    <a:pt x="22037" y="120000"/>
                  </a:lnTo>
                  <a:lnTo>
                    <a:pt x="16919" y="118456"/>
                  </a:lnTo>
                  <a:lnTo>
                    <a:pt x="12369" y="113826"/>
                  </a:lnTo>
                  <a:lnTo>
                    <a:pt x="8246" y="106495"/>
                  </a:lnTo>
                  <a:lnTo>
                    <a:pt x="4691" y="97620"/>
                  </a:lnTo>
                  <a:lnTo>
                    <a:pt x="2274" y="86430"/>
                  </a:lnTo>
                  <a:lnTo>
                    <a:pt x="568" y="73697"/>
                  </a:lnTo>
                  <a:lnTo>
                    <a:pt x="0" y="60192"/>
                  </a:lnTo>
                  <a:lnTo>
                    <a:pt x="568" y="45916"/>
                  </a:lnTo>
                  <a:lnTo>
                    <a:pt x="2274" y="33569"/>
                  </a:lnTo>
                  <a:lnTo>
                    <a:pt x="4691" y="22379"/>
                  </a:lnTo>
                  <a:lnTo>
                    <a:pt x="8246" y="13118"/>
                  </a:lnTo>
                  <a:lnTo>
                    <a:pt x="12369" y="6173"/>
                  </a:lnTo>
                  <a:lnTo>
                    <a:pt x="16919" y="1929"/>
                  </a:lnTo>
                  <a:lnTo>
                    <a:pt x="220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1211;p53"/>
            <p:cNvSpPr/>
            <p:nvPr/>
          </p:nvSpPr>
          <p:spPr>
            <a:xfrm>
              <a:off x="5448302" y="4462460"/>
              <a:ext cx="671400" cy="246002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21985" y="0"/>
                  </a:moveTo>
                  <a:lnTo>
                    <a:pt x="98014" y="0"/>
                  </a:lnTo>
                  <a:lnTo>
                    <a:pt x="102836" y="1929"/>
                  </a:lnTo>
                  <a:lnTo>
                    <a:pt x="107659" y="6173"/>
                  </a:lnTo>
                  <a:lnTo>
                    <a:pt x="111773" y="13118"/>
                  </a:lnTo>
                  <a:lnTo>
                    <a:pt x="115035" y="22379"/>
                  </a:lnTo>
                  <a:lnTo>
                    <a:pt x="117730" y="33569"/>
                  </a:lnTo>
                  <a:lnTo>
                    <a:pt x="119290" y="45916"/>
                  </a:lnTo>
                  <a:lnTo>
                    <a:pt x="120000" y="60192"/>
                  </a:lnTo>
                  <a:lnTo>
                    <a:pt x="119290" y="73697"/>
                  </a:lnTo>
                  <a:lnTo>
                    <a:pt x="117730" y="86430"/>
                  </a:lnTo>
                  <a:lnTo>
                    <a:pt x="115035" y="97620"/>
                  </a:lnTo>
                  <a:lnTo>
                    <a:pt x="111773" y="106495"/>
                  </a:lnTo>
                  <a:lnTo>
                    <a:pt x="107659" y="113826"/>
                  </a:lnTo>
                  <a:lnTo>
                    <a:pt x="102836" y="118456"/>
                  </a:lnTo>
                  <a:lnTo>
                    <a:pt x="98014" y="120000"/>
                  </a:lnTo>
                  <a:lnTo>
                    <a:pt x="21985" y="120000"/>
                  </a:lnTo>
                  <a:lnTo>
                    <a:pt x="17021" y="118456"/>
                  </a:lnTo>
                  <a:lnTo>
                    <a:pt x="12198" y="113826"/>
                  </a:lnTo>
                  <a:lnTo>
                    <a:pt x="8368" y="106495"/>
                  </a:lnTo>
                  <a:lnTo>
                    <a:pt x="4822" y="97620"/>
                  </a:lnTo>
                  <a:lnTo>
                    <a:pt x="2127" y="86430"/>
                  </a:lnTo>
                  <a:lnTo>
                    <a:pt x="567" y="73697"/>
                  </a:lnTo>
                  <a:lnTo>
                    <a:pt x="0" y="60192"/>
                  </a:lnTo>
                  <a:lnTo>
                    <a:pt x="567" y="45916"/>
                  </a:lnTo>
                  <a:lnTo>
                    <a:pt x="2127" y="33569"/>
                  </a:lnTo>
                  <a:lnTo>
                    <a:pt x="4822" y="22379"/>
                  </a:lnTo>
                  <a:lnTo>
                    <a:pt x="8368" y="13118"/>
                  </a:lnTo>
                  <a:lnTo>
                    <a:pt x="12198" y="6173"/>
                  </a:lnTo>
                  <a:lnTo>
                    <a:pt x="17021" y="1929"/>
                  </a:lnTo>
                  <a:lnTo>
                    <a:pt x="2198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1212;p53"/>
            <p:cNvSpPr/>
            <p:nvPr/>
          </p:nvSpPr>
          <p:spPr>
            <a:xfrm>
              <a:off x="7146927" y="2757488"/>
              <a:ext cx="246002" cy="673203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59807" y="0"/>
                  </a:moveTo>
                  <a:lnTo>
                    <a:pt x="74083" y="566"/>
                  </a:lnTo>
                  <a:lnTo>
                    <a:pt x="86430" y="2266"/>
                  </a:lnTo>
                  <a:lnTo>
                    <a:pt x="97620" y="4958"/>
                  </a:lnTo>
                  <a:lnTo>
                    <a:pt x="106881" y="8217"/>
                  </a:lnTo>
                  <a:lnTo>
                    <a:pt x="113826" y="12325"/>
                  </a:lnTo>
                  <a:lnTo>
                    <a:pt x="118842" y="17142"/>
                  </a:lnTo>
                  <a:lnTo>
                    <a:pt x="120000" y="21959"/>
                  </a:lnTo>
                  <a:lnTo>
                    <a:pt x="120000" y="98040"/>
                  </a:lnTo>
                  <a:lnTo>
                    <a:pt x="118842" y="103140"/>
                  </a:lnTo>
                  <a:lnTo>
                    <a:pt x="113826" y="107674"/>
                  </a:lnTo>
                  <a:lnTo>
                    <a:pt x="106881" y="111782"/>
                  </a:lnTo>
                  <a:lnTo>
                    <a:pt x="97620" y="115324"/>
                  </a:lnTo>
                  <a:lnTo>
                    <a:pt x="86430" y="118016"/>
                  </a:lnTo>
                  <a:lnTo>
                    <a:pt x="74083" y="119574"/>
                  </a:lnTo>
                  <a:lnTo>
                    <a:pt x="59807" y="120000"/>
                  </a:lnTo>
                  <a:lnTo>
                    <a:pt x="46688" y="119574"/>
                  </a:lnTo>
                  <a:lnTo>
                    <a:pt x="33569" y="118016"/>
                  </a:lnTo>
                  <a:lnTo>
                    <a:pt x="22379" y="115324"/>
                  </a:lnTo>
                  <a:lnTo>
                    <a:pt x="13504" y="111782"/>
                  </a:lnTo>
                  <a:lnTo>
                    <a:pt x="6173" y="107674"/>
                  </a:lnTo>
                  <a:lnTo>
                    <a:pt x="1929" y="103140"/>
                  </a:lnTo>
                  <a:lnTo>
                    <a:pt x="0" y="98040"/>
                  </a:lnTo>
                  <a:lnTo>
                    <a:pt x="0" y="21959"/>
                  </a:lnTo>
                  <a:lnTo>
                    <a:pt x="1929" y="17142"/>
                  </a:lnTo>
                  <a:lnTo>
                    <a:pt x="6173" y="12325"/>
                  </a:lnTo>
                  <a:lnTo>
                    <a:pt x="13504" y="8217"/>
                  </a:lnTo>
                  <a:lnTo>
                    <a:pt x="22379" y="4958"/>
                  </a:lnTo>
                  <a:lnTo>
                    <a:pt x="33569" y="2266"/>
                  </a:lnTo>
                  <a:lnTo>
                    <a:pt x="46688" y="566"/>
                  </a:lnTo>
                  <a:lnTo>
                    <a:pt x="5980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1213;p53"/>
            <p:cNvSpPr/>
            <p:nvPr/>
          </p:nvSpPr>
          <p:spPr>
            <a:xfrm>
              <a:off x="8047036" y="5365747"/>
              <a:ext cx="547804" cy="547796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26956" y="0"/>
                  </a:moveTo>
                  <a:lnTo>
                    <a:pt x="32173" y="521"/>
                  </a:lnTo>
                  <a:lnTo>
                    <a:pt x="37217" y="2086"/>
                  </a:lnTo>
                  <a:lnTo>
                    <a:pt x="41739" y="4521"/>
                  </a:lnTo>
                  <a:lnTo>
                    <a:pt x="46086" y="7826"/>
                  </a:lnTo>
                  <a:lnTo>
                    <a:pt x="111826" y="74086"/>
                  </a:lnTo>
                  <a:lnTo>
                    <a:pt x="115304" y="78086"/>
                  </a:lnTo>
                  <a:lnTo>
                    <a:pt x="117913" y="82956"/>
                  </a:lnTo>
                  <a:lnTo>
                    <a:pt x="119478" y="88000"/>
                  </a:lnTo>
                  <a:lnTo>
                    <a:pt x="120000" y="93043"/>
                  </a:lnTo>
                  <a:lnTo>
                    <a:pt x="119478" y="98260"/>
                  </a:lnTo>
                  <a:lnTo>
                    <a:pt x="117913" y="103304"/>
                  </a:lnTo>
                  <a:lnTo>
                    <a:pt x="115304" y="108000"/>
                  </a:lnTo>
                  <a:lnTo>
                    <a:pt x="111826" y="112173"/>
                  </a:lnTo>
                  <a:lnTo>
                    <a:pt x="107652" y="115826"/>
                  </a:lnTo>
                  <a:lnTo>
                    <a:pt x="102956" y="118086"/>
                  </a:lnTo>
                  <a:lnTo>
                    <a:pt x="97913" y="119478"/>
                  </a:lnTo>
                  <a:lnTo>
                    <a:pt x="92869" y="120000"/>
                  </a:lnTo>
                  <a:lnTo>
                    <a:pt x="87652" y="119478"/>
                  </a:lnTo>
                  <a:lnTo>
                    <a:pt x="82608" y="118086"/>
                  </a:lnTo>
                  <a:lnTo>
                    <a:pt x="78086" y="115826"/>
                  </a:lnTo>
                  <a:lnTo>
                    <a:pt x="73739" y="112173"/>
                  </a:lnTo>
                  <a:lnTo>
                    <a:pt x="8000" y="46260"/>
                  </a:lnTo>
                  <a:lnTo>
                    <a:pt x="4521" y="41913"/>
                  </a:lnTo>
                  <a:lnTo>
                    <a:pt x="1913" y="37217"/>
                  </a:lnTo>
                  <a:lnTo>
                    <a:pt x="521" y="32173"/>
                  </a:lnTo>
                  <a:lnTo>
                    <a:pt x="0" y="27130"/>
                  </a:lnTo>
                  <a:lnTo>
                    <a:pt x="521" y="21913"/>
                  </a:lnTo>
                  <a:lnTo>
                    <a:pt x="1913" y="16869"/>
                  </a:lnTo>
                  <a:lnTo>
                    <a:pt x="4521" y="12173"/>
                  </a:lnTo>
                  <a:lnTo>
                    <a:pt x="8000" y="7826"/>
                  </a:lnTo>
                  <a:lnTo>
                    <a:pt x="12347" y="4521"/>
                  </a:lnTo>
                  <a:lnTo>
                    <a:pt x="16869" y="2086"/>
                  </a:lnTo>
                  <a:lnTo>
                    <a:pt x="21913" y="521"/>
                  </a:lnTo>
                  <a:lnTo>
                    <a:pt x="2695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1214;p53"/>
            <p:cNvSpPr/>
            <p:nvPr/>
          </p:nvSpPr>
          <p:spPr>
            <a:xfrm>
              <a:off x="5946776" y="3257547"/>
              <a:ext cx="546002" cy="547796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27034" y="0"/>
                  </a:moveTo>
                  <a:lnTo>
                    <a:pt x="32267" y="521"/>
                  </a:lnTo>
                  <a:lnTo>
                    <a:pt x="37151" y="1739"/>
                  </a:lnTo>
                  <a:lnTo>
                    <a:pt x="41860" y="4347"/>
                  </a:lnTo>
                  <a:lnTo>
                    <a:pt x="46220" y="7826"/>
                  </a:lnTo>
                  <a:lnTo>
                    <a:pt x="112151" y="73739"/>
                  </a:lnTo>
                  <a:lnTo>
                    <a:pt x="115465" y="78086"/>
                  </a:lnTo>
                  <a:lnTo>
                    <a:pt x="117906" y="82608"/>
                  </a:lnTo>
                  <a:lnTo>
                    <a:pt x="119476" y="87652"/>
                  </a:lnTo>
                  <a:lnTo>
                    <a:pt x="120000" y="93043"/>
                  </a:lnTo>
                  <a:lnTo>
                    <a:pt x="119476" y="98086"/>
                  </a:lnTo>
                  <a:lnTo>
                    <a:pt x="117906" y="103130"/>
                  </a:lnTo>
                  <a:lnTo>
                    <a:pt x="115465" y="108000"/>
                  </a:lnTo>
                  <a:lnTo>
                    <a:pt x="112151" y="112000"/>
                  </a:lnTo>
                  <a:lnTo>
                    <a:pt x="107965" y="115478"/>
                  </a:lnTo>
                  <a:lnTo>
                    <a:pt x="103081" y="118086"/>
                  </a:lnTo>
                  <a:lnTo>
                    <a:pt x="98023" y="119478"/>
                  </a:lnTo>
                  <a:lnTo>
                    <a:pt x="92965" y="120000"/>
                  </a:lnTo>
                  <a:lnTo>
                    <a:pt x="87906" y="119478"/>
                  </a:lnTo>
                  <a:lnTo>
                    <a:pt x="82848" y="118086"/>
                  </a:lnTo>
                  <a:lnTo>
                    <a:pt x="78139" y="115478"/>
                  </a:lnTo>
                  <a:lnTo>
                    <a:pt x="73779" y="112000"/>
                  </a:lnTo>
                  <a:lnTo>
                    <a:pt x="7848" y="46086"/>
                  </a:lnTo>
                  <a:lnTo>
                    <a:pt x="4534" y="41739"/>
                  </a:lnTo>
                  <a:lnTo>
                    <a:pt x="1918" y="37217"/>
                  </a:lnTo>
                  <a:lnTo>
                    <a:pt x="523" y="32173"/>
                  </a:lnTo>
                  <a:lnTo>
                    <a:pt x="0" y="27130"/>
                  </a:lnTo>
                  <a:lnTo>
                    <a:pt x="523" y="21739"/>
                  </a:lnTo>
                  <a:lnTo>
                    <a:pt x="1918" y="16695"/>
                  </a:lnTo>
                  <a:lnTo>
                    <a:pt x="4534" y="12173"/>
                  </a:lnTo>
                  <a:lnTo>
                    <a:pt x="7848" y="7826"/>
                  </a:lnTo>
                  <a:lnTo>
                    <a:pt x="12034" y="4347"/>
                  </a:lnTo>
                  <a:lnTo>
                    <a:pt x="16918" y="1739"/>
                  </a:lnTo>
                  <a:lnTo>
                    <a:pt x="21976" y="521"/>
                  </a:lnTo>
                  <a:lnTo>
                    <a:pt x="2703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1215;p53"/>
            <p:cNvSpPr/>
            <p:nvPr/>
          </p:nvSpPr>
          <p:spPr>
            <a:xfrm>
              <a:off x="5946776" y="5365747"/>
              <a:ext cx="546002" cy="547796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92965" y="0"/>
                  </a:moveTo>
                  <a:lnTo>
                    <a:pt x="98197" y="521"/>
                  </a:lnTo>
                  <a:lnTo>
                    <a:pt x="103081" y="2086"/>
                  </a:lnTo>
                  <a:lnTo>
                    <a:pt x="107965" y="4521"/>
                  </a:lnTo>
                  <a:lnTo>
                    <a:pt x="112151" y="7826"/>
                  </a:lnTo>
                  <a:lnTo>
                    <a:pt x="115639" y="12173"/>
                  </a:lnTo>
                  <a:lnTo>
                    <a:pt x="117906" y="16869"/>
                  </a:lnTo>
                  <a:lnTo>
                    <a:pt x="119476" y="21913"/>
                  </a:lnTo>
                  <a:lnTo>
                    <a:pt x="120000" y="27130"/>
                  </a:lnTo>
                  <a:lnTo>
                    <a:pt x="119476" y="32173"/>
                  </a:lnTo>
                  <a:lnTo>
                    <a:pt x="117906" y="37217"/>
                  </a:lnTo>
                  <a:lnTo>
                    <a:pt x="115639" y="41913"/>
                  </a:lnTo>
                  <a:lnTo>
                    <a:pt x="112151" y="46260"/>
                  </a:lnTo>
                  <a:lnTo>
                    <a:pt x="46220" y="112173"/>
                  </a:lnTo>
                  <a:lnTo>
                    <a:pt x="41860" y="115826"/>
                  </a:lnTo>
                  <a:lnTo>
                    <a:pt x="37151" y="118086"/>
                  </a:lnTo>
                  <a:lnTo>
                    <a:pt x="32093" y="119478"/>
                  </a:lnTo>
                  <a:lnTo>
                    <a:pt x="27034" y="120000"/>
                  </a:lnTo>
                  <a:lnTo>
                    <a:pt x="21976" y="119478"/>
                  </a:lnTo>
                  <a:lnTo>
                    <a:pt x="16918" y="118086"/>
                  </a:lnTo>
                  <a:lnTo>
                    <a:pt x="12034" y="115826"/>
                  </a:lnTo>
                  <a:lnTo>
                    <a:pt x="7848" y="112173"/>
                  </a:lnTo>
                  <a:lnTo>
                    <a:pt x="4534" y="108000"/>
                  </a:lnTo>
                  <a:lnTo>
                    <a:pt x="1918" y="103130"/>
                  </a:lnTo>
                  <a:lnTo>
                    <a:pt x="523" y="98260"/>
                  </a:lnTo>
                  <a:lnTo>
                    <a:pt x="0" y="93043"/>
                  </a:lnTo>
                  <a:lnTo>
                    <a:pt x="523" y="88000"/>
                  </a:lnTo>
                  <a:lnTo>
                    <a:pt x="1918" y="82956"/>
                  </a:lnTo>
                  <a:lnTo>
                    <a:pt x="4534" y="78086"/>
                  </a:lnTo>
                  <a:lnTo>
                    <a:pt x="7848" y="74086"/>
                  </a:lnTo>
                  <a:lnTo>
                    <a:pt x="73779" y="7826"/>
                  </a:lnTo>
                  <a:lnTo>
                    <a:pt x="78139" y="4521"/>
                  </a:lnTo>
                  <a:lnTo>
                    <a:pt x="82848" y="2086"/>
                  </a:lnTo>
                  <a:lnTo>
                    <a:pt x="87906" y="521"/>
                  </a:lnTo>
                  <a:lnTo>
                    <a:pt x="9296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1216;p53"/>
            <p:cNvSpPr/>
            <p:nvPr/>
          </p:nvSpPr>
          <p:spPr>
            <a:xfrm>
              <a:off x="8047036" y="3257547"/>
              <a:ext cx="547804" cy="547796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92869" y="0"/>
                  </a:moveTo>
                  <a:lnTo>
                    <a:pt x="97913" y="521"/>
                  </a:lnTo>
                  <a:lnTo>
                    <a:pt x="102956" y="1739"/>
                  </a:lnTo>
                  <a:lnTo>
                    <a:pt x="107652" y="4347"/>
                  </a:lnTo>
                  <a:lnTo>
                    <a:pt x="111826" y="7826"/>
                  </a:lnTo>
                  <a:lnTo>
                    <a:pt x="115304" y="12173"/>
                  </a:lnTo>
                  <a:lnTo>
                    <a:pt x="117913" y="16695"/>
                  </a:lnTo>
                  <a:lnTo>
                    <a:pt x="119478" y="21739"/>
                  </a:lnTo>
                  <a:lnTo>
                    <a:pt x="120000" y="27130"/>
                  </a:lnTo>
                  <a:lnTo>
                    <a:pt x="119478" y="32173"/>
                  </a:lnTo>
                  <a:lnTo>
                    <a:pt x="117913" y="37217"/>
                  </a:lnTo>
                  <a:lnTo>
                    <a:pt x="115304" y="41739"/>
                  </a:lnTo>
                  <a:lnTo>
                    <a:pt x="111826" y="46086"/>
                  </a:lnTo>
                  <a:lnTo>
                    <a:pt x="46086" y="112000"/>
                  </a:lnTo>
                  <a:lnTo>
                    <a:pt x="41739" y="115478"/>
                  </a:lnTo>
                  <a:lnTo>
                    <a:pt x="37217" y="118086"/>
                  </a:lnTo>
                  <a:lnTo>
                    <a:pt x="32173" y="119478"/>
                  </a:lnTo>
                  <a:lnTo>
                    <a:pt x="26956" y="120000"/>
                  </a:lnTo>
                  <a:lnTo>
                    <a:pt x="21913" y="119478"/>
                  </a:lnTo>
                  <a:lnTo>
                    <a:pt x="16869" y="118086"/>
                  </a:lnTo>
                  <a:lnTo>
                    <a:pt x="12347" y="115478"/>
                  </a:lnTo>
                  <a:lnTo>
                    <a:pt x="8000" y="112000"/>
                  </a:lnTo>
                  <a:lnTo>
                    <a:pt x="4521" y="108000"/>
                  </a:lnTo>
                  <a:lnTo>
                    <a:pt x="1913" y="103130"/>
                  </a:lnTo>
                  <a:lnTo>
                    <a:pt x="521" y="98086"/>
                  </a:lnTo>
                  <a:lnTo>
                    <a:pt x="0" y="93043"/>
                  </a:lnTo>
                  <a:lnTo>
                    <a:pt x="521" y="87652"/>
                  </a:lnTo>
                  <a:lnTo>
                    <a:pt x="1913" y="82608"/>
                  </a:lnTo>
                  <a:lnTo>
                    <a:pt x="4521" y="78086"/>
                  </a:lnTo>
                  <a:lnTo>
                    <a:pt x="8000" y="73739"/>
                  </a:lnTo>
                  <a:lnTo>
                    <a:pt x="73739" y="7826"/>
                  </a:lnTo>
                  <a:lnTo>
                    <a:pt x="78086" y="4347"/>
                  </a:lnTo>
                  <a:lnTo>
                    <a:pt x="82608" y="1739"/>
                  </a:lnTo>
                  <a:lnTo>
                    <a:pt x="87652" y="521"/>
                  </a:lnTo>
                  <a:lnTo>
                    <a:pt x="9286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0" name="Rectangle 9">
            <a:extLst>
              <a:ext uri="{FF2B5EF4-FFF2-40B4-BE49-F238E27FC236}">
                <a16:creationId xmlns:a16="http://schemas.microsoft.com/office/drawing/2014/main" id="{2924751D-8167-4993-8C6B-6342C34EA9E1}"/>
              </a:ext>
            </a:extLst>
          </p:cNvPr>
          <p:cNvSpPr/>
          <p:nvPr/>
        </p:nvSpPr>
        <p:spPr>
          <a:xfrm>
            <a:off x="3524974" y="1167865"/>
            <a:ext cx="317606" cy="262201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2" name="Oval 66">
            <a:extLst>
              <a:ext uri="{FF2B5EF4-FFF2-40B4-BE49-F238E27FC236}">
                <a16:creationId xmlns:a16="http://schemas.microsoft.com/office/drawing/2014/main" id="{3C1A2C90-0284-4021-8BAF-127C28F3E4D3}"/>
              </a:ext>
            </a:extLst>
          </p:cNvPr>
          <p:cNvSpPr/>
          <p:nvPr/>
        </p:nvSpPr>
        <p:spPr>
          <a:xfrm rot="20700000">
            <a:off x="2902228" y="1676516"/>
            <a:ext cx="317496" cy="293861"/>
          </a:xfrm>
          <a:custGeom>
            <a:avLst/>
            <a:gdLst/>
            <a:ahLst/>
            <a:cxnLst/>
            <a:rect l="l" t="t" r="r" b="b"/>
            <a:pathLst>
              <a:path w="2901316" h="2485205">
                <a:moveTo>
                  <a:pt x="2901316" y="8833"/>
                </a:moveTo>
                <a:lnTo>
                  <a:pt x="2885407" y="69738"/>
                </a:lnTo>
                <a:lnTo>
                  <a:pt x="2890344" y="71061"/>
                </a:lnTo>
                <a:lnTo>
                  <a:pt x="2331295" y="2157461"/>
                </a:lnTo>
                <a:lnTo>
                  <a:pt x="2322295" y="2155049"/>
                </a:lnTo>
                <a:cubicBezTo>
                  <a:pt x="2311779" y="2339141"/>
                  <a:pt x="2127696" y="2485205"/>
                  <a:pt x="1902404" y="2485205"/>
                </a:cubicBezTo>
                <a:cubicBezTo>
                  <a:pt x="1669201" y="2485205"/>
                  <a:pt x="1480151" y="2328701"/>
                  <a:pt x="1480150" y="2135644"/>
                </a:cubicBezTo>
                <a:cubicBezTo>
                  <a:pt x="1480150" y="1942587"/>
                  <a:pt x="1669200" y="1786083"/>
                  <a:pt x="1902404" y="1786083"/>
                </a:cubicBezTo>
                <a:cubicBezTo>
                  <a:pt x="2026046" y="1786083"/>
                  <a:pt x="2137276" y="1830075"/>
                  <a:pt x="2213623" y="1901150"/>
                </a:cubicBezTo>
                <a:lnTo>
                  <a:pt x="2586815" y="508378"/>
                </a:lnTo>
                <a:lnTo>
                  <a:pt x="1283297" y="508378"/>
                </a:lnTo>
                <a:lnTo>
                  <a:pt x="847984" y="2132988"/>
                </a:lnTo>
                <a:lnTo>
                  <a:pt x="841776" y="2131324"/>
                </a:lnTo>
                <a:cubicBezTo>
                  <a:pt x="829584" y="2314002"/>
                  <a:pt x="646295" y="2458448"/>
                  <a:pt x="422254" y="2458448"/>
                </a:cubicBezTo>
                <a:cubicBezTo>
                  <a:pt x="189051" y="2458448"/>
                  <a:pt x="1" y="2301944"/>
                  <a:pt x="0" y="2108887"/>
                </a:cubicBezTo>
                <a:cubicBezTo>
                  <a:pt x="0" y="1915830"/>
                  <a:pt x="189051" y="1759326"/>
                  <a:pt x="422255" y="1759326"/>
                </a:cubicBezTo>
                <a:cubicBezTo>
                  <a:pt x="544771" y="1759326"/>
                  <a:pt x="655100" y="1802522"/>
                  <a:pt x="731465" y="1872378"/>
                </a:cubicBezTo>
                <a:lnTo>
                  <a:pt x="1233167" y="0"/>
                </a:lnTo>
                <a:lnTo>
                  <a:pt x="1266129" y="883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3" name="Google Shape;1333;p54"/>
          <p:cNvSpPr/>
          <p:nvPr/>
        </p:nvSpPr>
        <p:spPr>
          <a:xfrm>
            <a:off x="3039233" y="4107044"/>
            <a:ext cx="317496" cy="293861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117294" y="10917"/>
                </a:moveTo>
                <a:lnTo>
                  <a:pt x="114589" y="10917"/>
                </a:lnTo>
                <a:lnTo>
                  <a:pt x="114589" y="2801"/>
                </a:lnTo>
                <a:cubicBezTo>
                  <a:pt x="114589" y="1159"/>
                  <a:pt x="113429" y="0"/>
                  <a:pt x="111787" y="0"/>
                </a:cubicBezTo>
                <a:lnTo>
                  <a:pt x="8212" y="0"/>
                </a:lnTo>
                <a:cubicBezTo>
                  <a:pt x="6570" y="0"/>
                  <a:pt x="5507" y="1159"/>
                  <a:pt x="5507" y="2801"/>
                </a:cubicBezTo>
                <a:lnTo>
                  <a:pt x="5507" y="10917"/>
                </a:lnTo>
                <a:lnTo>
                  <a:pt x="2705" y="10917"/>
                </a:lnTo>
                <a:cubicBezTo>
                  <a:pt x="1159" y="10917"/>
                  <a:pt x="0" y="12077"/>
                  <a:pt x="0" y="13719"/>
                </a:cubicBezTo>
                <a:cubicBezTo>
                  <a:pt x="0" y="15265"/>
                  <a:pt x="1159" y="16425"/>
                  <a:pt x="2705" y="16425"/>
                </a:cubicBezTo>
                <a:lnTo>
                  <a:pt x="5507" y="16425"/>
                </a:lnTo>
                <a:lnTo>
                  <a:pt x="5507" y="117294"/>
                </a:lnTo>
                <a:cubicBezTo>
                  <a:pt x="5507" y="118937"/>
                  <a:pt x="6570" y="120000"/>
                  <a:pt x="8212" y="120000"/>
                </a:cubicBezTo>
                <a:lnTo>
                  <a:pt x="111787" y="120000"/>
                </a:lnTo>
                <a:cubicBezTo>
                  <a:pt x="113429" y="120000"/>
                  <a:pt x="114589" y="118937"/>
                  <a:pt x="114589" y="117294"/>
                </a:cubicBezTo>
                <a:lnTo>
                  <a:pt x="114589" y="16425"/>
                </a:lnTo>
                <a:lnTo>
                  <a:pt x="117294" y="16425"/>
                </a:lnTo>
                <a:cubicBezTo>
                  <a:pt x="118937" y="16425"/>
                  <a:pt x="120000" y="15265"/>
                  <a:pt x="120000" y="13719"/>
                </a:cubicBezTo>
                <a:cubicBezTo>
                  <a:pt x="120000" y="12077"/>
                  <a:pt x="118937" y="10917"/>
                  <a:pt x="117294" y="10917"/>
                </a:cubicBezTo>
                <a:close/>
                <a:moveTo>
                  <a:pt x="65507" y="114589"/>
                </a:moveTo>
                <a:lnTo>
                  <a:pt x="54589" y="114589"/>
                </a:lnTo>
                <a:lnTo>
                  <a:pt x="54589" y="87342"/>
                </a:lnTo>
                <a:lnTo>
                  <a:pt x="65507" y="87342"/>
                </a:lnTo>
                <a:lnTo>
                  <a:pt x="65507" y="114589"/>
                </a:lnTo>
                <a:close/>
                <a:moveTo>
                  <a:pt x="109082" y="114589"/>
                </a:moveTo>
                <a:lnTo>
                  <a:pt x="70917" y="114589"/>
                </a:lnTo>
                <a:lnTo>
                  <a:pt x="70917" y="84541"/>
                </a:lnTo>
                <a:cubicBezTo>
                  <a:pt x="70917" y="82898"/>
                  <a:pt x="69855" y="81835"/>
                  <a:pt x="68212" y="81835"/>
                </a:cubicBezTo>
                <a:lnTo>
                  <a:pt x="51787" y="81835"/>
                </a:lnTo>
                <a:cubicBezTo>
                  <a:pt x="50241" y="81835"/>
                  <a:pt x="49082" y="82898"/>
                  <a:pt x="49082" y="84541"/>
                </a:cubicBezTo>
                <a:lnTo>
                  <a:pt x="49082" y="114589"/>
                </a:lnTo>
                <a:lnTo>
                  <a:pt x="10917" y="114589"/>
                </a:lnTo>
                <a:lnTo>
                  <a:pt x="10917" y="16425"/>
                </a:lnTo>
                <a:lnTo>
                  <a:pt x="109082" y="16425"/>
                </a:lnTo>
                <a:lnTo>
                  <a:pt x="109082" y="114589"/>
                </a:lnTo>
                <a:close/>
                <a:moveTo>
                  <a:pt x="109082" y="10917"/>
                </a:moveTo>
                <a:lnTo>
                  <a:pt x="10917" y="10917"/>
                </a:lnTo>
                <a:lnTo>
                  <a:pt x="10917" y="5507"/>
                </a:lnTo>
                <a:lnTo>
                  <a:pt x="109082" y="5507"/>
                </a:lnTo>
                <a:lnTo>
                  <a:pt x="109082" y="10917"/>
                </a:lnTo>
                <a:close/>
                <a:moveTo>
                  <a:pt x="79130" y="49082"/>
                </a:moveTo>
                <a:lnTo>
                  <a:pt x="95458" y="49082"/>
                </a:lnTo>
                <a:cubicBezTo>
                  <a:pt x="97101" y="49082"/>
                  <a:pt x="98164" y="48019"/>
                  <a:pt x="98164" y="46376"/>
                </a:cubicBezTo>
                <a:lnTo>
                  <a:pt x="98164" y="30048"/>
                </a:lnTo>
                <a:cubicBezTo>
                  <a:pt x="98164" y="28405"/>
                  <a:pt x="97101" y="27342"/>
                  <a:pt x="95458" y="27342"/>
                </a:cubicBezTo>
                <a:lnTo>
                  <a:pt x="79130" y="27342"/>
                </a:lnTo>
                <a:cubicBezTo>
                  <a:pt x="77487" y="27342"/>
                  <a:pt x="76328" y="28405"/>
                  <a:pt x="76328" y="30048"/>
                </a:cubicBezTo>
                <a:lnTo>
                  <a:pt x="76328" y="46376"/>
                </a:lnTo>
                <a:cubicBezTo>
                  <a:pt x="76328" y="48019"/>
                  <a:pt x="77487" y="49082"/>
                  <a:pt x="79130" y="49082"/>
                </a:cubicBezTo>
                <a:close/>
                <a:moveTo>
                  <a:pt x="81835" y="32753"/>
                </a:moveTo>
                <a:lnTo>
                  <a:pt x="92753" y="32753"/>
                </a:lnTo>
                <a:lnTo>
                  <a:pt x="92753" y="43671"/>
                </a:lnTo>
                <a:lnTo>
                  <a:pt x="81835" y="43671"/>
                </a:lnTo>
                <a:lnTo>
                  <a:pt x="81835" y="32753"/>
                </a:lnTo>
                <a:close/>
                <a:moveTo>
                  <a:pt x="24541" y="49082"/>
                </a:moveTo>
                <a:lnTo>
                  <a:pt x="40966" y="49082"/>
                </a:lnTo>
                <a:cubicBezTo>
                  <a:pt x="42512" y="49082"/>
                  <a:pt x="43671" y="48019"/>
                  <a:pt x="43671" y="46376"/>
                </a:cubicBezTo>
                <a:lnTo>
                  <a:pt x="43671" y="30048"/>
                </a:lnTo>
                <a:cubicBezTo>
                  <a:pt x="43671" y="28405"/>
                  <a:pt x="42512" y="27342"/>
                  <a:pt x="40966" y="27342"/>
                </a:cubicBezTo>
                <a:lnTo>
                  <a:pt x="24541" y="27342"/>
                </a:lnTo>
                <a:cubicBezTo>
                  <a:pt x="22898" y="27342"/>
                  <a:pt x="21835" y="28405"/>
                  <a:pt x="21835" y="30048"/>
                </a:cubicBezTo>
                <a:lnTo>
                  <a:pt x="21835" y="46376"/>
                </a:lnTo>
                <a:cubicBezTo>
                  <a:pt x="21835" y="48019"/>
                  <a:pt x="22898" y="49082"/>
                  <a:pt x="24541" y="49082"/>
                </a:cubicBezTo>
                <a:close/>
                <a:moveTo>
                  <a:pt x="27246" y="32753"/>
                </a:moveTo>
                <a:lnTo>
                  <a:pt x="38164" y="32753"/>
                </a:lnTo>
                <a:lnTo>
                  <a:pt x="38164" y="43671"/>
                </a:lnTo>
                <a:lnTo>
                  <a:pt x="27246" y="43671"/>
                </a:lnTo>
                <a:lnTo>
                  <a:pt x="27246" y="32753"/>
                </a:lnTo>
                <a:close/>
                <a:moveTo>
                  <a:pt x="24541" y="76425"/>
                </a:moveTo>
                <a:lnTo>
                  <a:pt x="40966" y="76425"/>
                </a:lnTo>
                <a:cubicBezTo>
                  <a:pt x="42512" y="76425"/>
                  <a:pt x="43671" y="75265"/>
                  <a:pt x="43671" y="73623"/>
                </a:cubicBezTo>
                <a:lnTo>
                  <a:pt x="43671" y="57294"/>
                </a:lnTo>
                <a:cubicBezTo>
                  <a:pt x="43671" y="55652"/>
                  <a:pt x="42512" y="54589"/>
                  <a:pt x="40966" y="54589"/>
                </a:cubicBezTo>
                <a:lnTo>
                  <a:pt x="24541" y="54589"/>
                </a:lnTo>
                <a:cubicBezTo>
                  <a:pt x="22898" y="54589"/>
                  <a:pt x="21835" y="55652"/>
                  <a:pt x="21835" y="57294"/>
                </a:cubicBezTo>
                <a:lnTo>
                  <a:pt x="21835" y="73623"/>
                </a:lnTo>
                <a:cubicBezTo>
                  <a:pt x="21835" y="75265"/>
                  <a:pt x="22898" y="76425"/>
                  <a:pt x="24541" y="76425"/>
                </a:cubicBezTo>
                <a:close/>
                <a:moveTo>
                  <a:pt x="27246" y="60000"/>
                </a:moveTo>
                <a:lnTo>
                  <a:pt x="38164" y="60000"/>
                </a:lnTo>
                <a:lnTo>
                  <a:pt x="38164" y="70917"/>
                </a:lnTo>
                <a:lnTo>
                  <a:pt x="27246" y="70917"/>
                </a:lnTo>
                <a:lnTo>
                  <a:pt x="27246" y="60000"/>
                </a:lnTo>
                <a:close/>
                <a:moveTo>
                  <a:pt x="79130" y="76425"/>
                </a:moveTo>
                <a:lnTo>
                  <a:pt x="95458" y="76425"/>
                </a:lnTo>
                <a:cubicBezTo>
                  <a:pt x="97101" y="76425"/>
                  <a:pt x="98164" y="75265"/>
                  <a:pt x="98164" y="73623"/>
                </a:cubicBezTo>
                <a:lnTo>
                  <a:pt x="98164" y="57294"/>
                </a:lnTo>
                <a:cubicBezTo>
                  <a:pt x="98164" y="55652"/>
                  <a:pt x="97101" y="54589"/>
                  <a:pt x="95458" y="54589"/>
                </a:cubicBezTo>
                <a:lnTo>
                  <a:pt x="79130" y="54589"/>
                </a:lnTo>
                <a:cubicBezTo>
                  <a:pt x="77487" y="54589"/>
                  <a:pt x="76328" y="55652"/>
                  <a:pt x="76328" y="57294"/>
                </a:cubicBezTo>
                <a:lnTo>
                  <a:pt x="76328" y="73623"/>
                </a:lnTo>
                <a:cubicBezTo>
                  <a:pt x="76328" y="75265"/>
                  <a:pt x="77487" y="76425"/>
                  <a:pt x="79130" y="76425"/>
                </a:cubicBezTo>
                <a:close/>
                <a:moveTo>
                  <a:pt x="81835" y="60000"/>
                </a:moveTo>
                <a:lnTo>
                  <a:pt x="92753" y="60000"/>
                </a:lnTo>
                <a:lnTo>
                  <a:pt x="92753" y="70917"/>
                </a:lnTo>
                <a:lnTo>
                  <a:pt x="81835" y="70917"/>
                </a:lnTo>
                <a:lnTo>
                  <a:pt x="81835" y="60000"/>
                </a:lnTo>
                <a:close/>
                <a:moveTo>
                  <a:pt x="24541" y="103671"/>
                </a:moveTo>
                <a:lnTo>
                  <a:pt x="40966" y="103671"/>
                </a:lnTo>
                <a:cubicBezTo>
                  <a:pt x="42512" y="103671"/>
                  <a:pt x="43671" y="102608"/>
                  <a:pt x="43671" y="100966"/>
                </a:cubicBezTo>
                <a:lnTo>
                  <a:pt x="43671" y="84541"/>
                </a:lnTo>
                <a:cubicBezTo>
                  <a:pt x="43671" y="82898"/>
                  <a:pt x="42512" y="81835"/>
                  <a:pt x="40966" y="81835"/>
                </a:cubicBezTo>
                <a:lnTo>
                  <a:pt x="24541" y="81835"/>
                </a:lnTo>
                <a:cubicBezTo>
                  <a:pt x="22898" y="81835"/>
                  <a:pt x="21835" y="82898"/>
                  <a:pt x="21835" y="84541"/>
                </a:cubicBezTo>
                <a:lnTo>
                  <a:pt x="21835" y="100966"/>
                </a:lnTo>
                <a:cubicBezTo>
                  <a:pt x="21835" y="102608"/>
                  <a:pt x="22898" y="103671"/>
                  <a:pt x="24541" y="103671"/>
                </a:cubicBezTo>
                <a:close/>
                <a:moveTo>
                  <a:pt x="27246" y="87342"/>
                </a:moveTo>
                <a:lnTo>
                  <a:pt x="38164" y="87342"/>
                </a:lnTo>
                <a:lnTo>
                  <a:pt x="38164" y="98164"/>
                </a:lnTo>
                <a:lnTo>
                  <a:pt x="27246" y="98164"/>
                </a:lnTo>
                <a:lnTo>
                  <a:pt x="27246" y="87342"/>
                </a:lnTo>
                <a:close/>
                <a:moveTo>
                  <a:pt x="51787" y="49082"/>
                </a:moveTo>
                <a:lnTo>
                  <a:pt x="68212" y="49082"/>
                </a:lnTo>
                <a:cubicBezTo>
                  <a:pt x="69855" y="49082"/>
                  <a:pt x="70917" y="48019"/>
                  <a:pt x="70917" y="46376"/>
                </a:cubicBezTo>
                <a:lnTo>
                  <a:pt x="70917" y="30048"/>
                </a:lnTo>
                <a:cubicBezTo>
                  <a:pt x="70917" y="28405"/>
                  <a:pt x="69855" y="27342"/>
                  <a:pt x="68212" y="27342"/>
                </a:cubicBezTo>
                <a:lnTo>
                  <a:pt x="51787" y="27342"/>
                </a:lnTo>
                <a:cubicBezTo>
                  <a:pt x="50241" y="27342"/>
                  <a:pt x="49082" y="28405"/>
                  <a:pt x="49082" y="30048"/>
                </a:cubicBezTo>
                <a:lnTo>
                  <a:pt x="49082" y="46376"/>
                </a:lnTo>
                <a:cubicBezTo>
                  <a:pt x="49082" y="48019"/>
                  <a:pt x="50241" y="49082"/>
                  <a:pt x="51787" y="49082"/>
                </a:cubicBezTo>
                <a:close/>
                <a:moveTo>
                  <a:pt x="54589" y="32753"/>
                </a:moveTo>
                <a:lnTo>
                  <a:pt x="65507" y="32753"/>
                </a:lnTo>
                <a:lnTo>
                  <a:pt x="65507" y="43671"/>
                </a:lnTo>
                <a:lnTo>
                  <a:pt x="54589" y="43671"/>
                </a:lnTo>
                <a:lnTo>
                  <a:pt x="54589" y="32753"/>
                </a:lnTo>
                <a:close/>
                <a:moveTo>
                  <a:pt x="79130" y="103671"/>
                </a:moveTo>
                <a:lnTo>
                  <a:pt x="95458" y="103671"/>
                </a:lnTo>
                <a:cubicBezTo>
                  <a:pt x="97101" y="103671"/>
                  <a:pt x="98164" y="102608"/>
                  <a:pt x="98164" y="100966"/>
                </a:cubicBezTo>
                <a:lnTo>
                  <a:pt x="98164" y="84541"/>
                </a:lnTo>
                <a:cubicBezTo>
                  <a:pt x="98164" y="82898"/>
                  <a:pt x="97101" y="81835"/>
                  <a:pt x="95458" y="81835"/>
                </a:cubicBezTo>
                <a:lnTo>
                  <a:pt x="79130" y="81835"/>
                </a:lnTo>
                <a:cubicBezTo>
                  <a:pt x="77487" y="81835"/>
                  <a:pt x="76328" y="82898"/>
                  <a:pt x="76328" y="84541"/>
                </a:cubicBezTo>
                <a:lnTo>
                  <a:pt x="76328" y="100966"/>
                </a:lnTo>
                <a:cubicBezTo>
                  <a:pt x="76328" y="102608"/>
                  <a:pt x="77487" y="103671"/>
                  <a:pt x="79130" y="103671"/>
                </a:cubicBezTo>
                <a:close/>
                <a:moveTo>
                  <a:pt x="81835" y="87342"/>
                </a:moveTo>
                <a:lnTo>
                  <a:pt x="92753" y="87342"/>
                </a:lnTo>
                <a:lnTo>
                  <a:pt x="92753" y="98164"/>
                </a:lnTo>
                <a:lnTo>
                  <a:pt x="81835" y="98164"/>
                </a:lnTo>
                <a:lnTo>
                  <a:pt x="81835" y="87342"/>
                </a:lnTo>
                <a:close/>
                <a:moveTo>
                  <a:pt x="51787" y="76425"/>
                </a:moveTo>
                <a:lnTo>
                  <a:pt x="68212" y="76425"/>
                </a:lnTo>
                <a:cubicBezTo>
                  <a:pt x="69855" y="76425"/>
                  <a:pt x="70917" y="75265"/>
                  <a:pt x="70917" y="73623"/>
                </a:cubicBezTo>
                <a:lnTo>
                  <a:pt x="70917" y="57294"/>
                </a:lnTo>
                <a:cubicBezTo>
                  <a:pt x="70917" y="55652"/>
                  <a:pt x="69855" y="54589"/>
                  <a:pt x="68212" y="54589"/>
                </a:cubicBezTo>
                <a:lnTo>
                  <a:pt x="51787" y="54589"/>
                </a:lnTo>
                <a:cubicBezTo>
                  <a:pt x="50241" y="54589"/>
                  <a:pt x="49082" y="55652"/>
                  <a:pt x="49082" y="57294"/>
                </a:cubicBezTo>
                <a:lnTo>
                  <a:pt x="49082" y="73623"/>
                </a:lnTo>
                <a:cubicBezTo>
                  <a:pt x="49082" y="75265"/>
                  <a:pt x="50241" y="76425"/>
                  <a:pt x="51787" y="76425"/>
                </a:cubicBezTo>
                <a:close/>
                <a:moveTo>
                  <a:pt x="54589" y="60000"/>
                </a:moveTo>
                <a:lnTo>
                  <a:pt x="65507" y="60000"/>
                </a:lnTo>
                <a:lnTo>
                  <a:pt x="65507" y="70917"/>
                </a:lnTo>
                <a:lnTo>
                  <a:pt x="54589" y="70917"/>
                </a:lnTo>
                <a:lnTo>
                  <a:pt x="54589" y="60000"/>
                </a:lnTo>
                <a:close/>
              </a:path>
            </a:pathLst>
          </a:custGeom>
          <a:solidFill>
            <a:schemeClr val="accent1"/>
          </a:solidFill>
          <a:ln w="3175">
            <a:solidFill>
              <a:schemeClr val="accent1"/>
            </a:solidFill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tx1">
                  <a:lumMod val="85000"/>
                  <a:lumOff val="15000"/>
                </a:schemeClr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Heart 38">
            <a:extLst>
              <a:ext uri="{FF2B5EF4-FFF2-40B4-BE49-F238E27FC236}">
                <a16:creationId xmlns:a16="http://schemas.microsoft.com/office/drawing/2014/main" id="{85B44B9B-0491-4A43-8C1B-1B7A8359BC36}"/>
              </a:ext>
            </a:extLst>
          </p:cNvPr>
          <p:cNvSpPr/>
          <p:nvPr/>
        </p:nvSpPr>
        <p:spPr>
          <a:xfrm>
            <a:off x="2681406" y="2227128"/>
            <a:ext cx="317496" cy="293861"/>
          </a:xfrm>
          <a:prstGeom prst="hear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6" name="Oval 7">
            <a:extLst>
              <a:ext uri="{FF2B5EF4-FFF2-40B4-BE49-F238E27FC236}">
                <a16:creationId xmlns:a16="http://schemas.microsoft.com/office/drawing/2014/main" id="{7A57ECC0-EB54-4DF2-A931-733B9B55705C}"/>
              </a:ext>
            </a:extLst>
          </p:cNvPr>
          <p:cNvSpPr/>
          <p:nvPr/>
        </p:nvSpPr>
        <p:spPr>
          <a:xfrm>
            <a:off x="5121179" y="1096433"/>
            <a:ext cx="318622" cy="294903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7" name="Block Arc 14">
            <a:extLst>
              <a:ext uri="{FF2B5EF4-FFF2-40B4-BE49-F238E27FC236}">
                <a16:creationId xmlns:a16="http://schemas.microsoft.com/office/drawing/2014/main" id="{1CF9C96B-9CC6-468B-BF19-FBA7BC2ABB62}"/>
              </a:ext>
            </a:extLst>
          </p:cNvPr>
          <p:cNvSpPr/>
          <p:nvPr/>
        </p:nvSpPr>
        <p:spPr>
          <a:xfrm rot="16200000">
            <a:off x="6267175" y="2591093"/>
            <a:ext cx="293861" cy="317496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52" name="Google Shape;1101;p53"/>
          <p:cNvGrpSpPr/>
          <p:nvPr/>
        </p:nvGrpSpPr>
        <p:grpSpPr>
          <a:xfrm>
            <a:off x="2504617" y="2846855"/>
            <a:ext cx="476244" cy="293861"/>
            <a:chOff x="5780226" y="2545981"/>
            <a:chExt cx="4539835" cy="2441944"/>
          </a:xfrm>
          <a:solidFill>
            <a:schemeClr val="accent1"/>
          </a:solidFill>
        </p:grpSpPr>
        <p:sp>
          <p:nvSpPr>
            <p:cNvPr id="53" name="Google Shape;1102;p53"/>
            <p:cNvSpPr/>
            <p:nvPr/>
          </p:nvSpPr>
          <p:spPr>
            <a:xfrm>
              <a:off x="9172576" y="2921247"/>
              <a:ext cx="897004" cy="895196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0"/>
                  </a:moveTo>
                  <a:lnTo>
                    <a:pt x="68070" y="637"/>
                  </a:lnTo>
                  <a:lnTo>
                    <a:pt x="76035" y="2123"/>
                  </a:lnTo>
                  <a:lnTo>
                    <a:pt x="83362" y="4672"/>
                  </a:lnTo>
                  <a:lnTo>
                    <a:pt x="90371" y="8176"/>
                  </a:lnTo>
                  <a:lnTo>
                    <a:pt x="96743" y="12637"/>
                  </a:lnTo>
                  <a:lnTo>
                    <a:pt x="102371" y="17628"/>
                  </a:lnTo>
                  <a:lnTo>
                    <a:pt x="107575" y="23469"/>
                  </a:lnTo>
                  <a:lnTo>
                    <a:pt x="111823" y="29628"/>
                  </a:lnTo>
                  <a:lnTo>
                    <a:pt x="115327" y="36637"/>
                  </a:lnTo>
                  <a:lnTo>
                    <a:pt x="117876" y="44176"/>
                  </a:lnTo>
                  <a:lnTo>
                    <a:pt x="119362" y="51823"/>
                  </a:lnTo>
                  <a:lnTo>
                    <a:pt x="120000" y="60000"/>
                  </a:lnTo>
                  <a:lnTo>
                    <a:pt x="119362" y="68070"/>
                  </a:lnTo>
                  <a:lnTo>
                    <a:pt x="117876" y="75823"/>
                  </a:lnTo>
                  <a:lnTo>
                    <a:pt x="115327" y="83362"/>
                  </a:lnTo>
                  <a:lnTo>
                    <a:pt x="111823" y="90159"/>
                  </a:lnTo>
                  <a:lnTo>
                    <a:pt x="107575" y="96530"/>
                  </a:lnTo>
                  <a:lnTo>
                    <a:pt x="102371" y="102371"/>
                  </a:lnTo>
                  <a:lnTo>
                    <a:pt x="96743" y="107362"/>
                  </a:lnTo>
                  <a:lnTo>
                    <a:pt x="90371" y="111610"/>
                  </a:lnTo>
                  <a:lnTo>
                    <a:pt x="83362" y="115115"/>
                  </a:lnTo>
                  <a:lnTo>
                    <a:pt x="76035" y="117876"/>
                  </a:lnTo>
                  <a:lnTo>
                    <a:pt x="68070" y="119362"/>
                  </a:lnTo>
                  <a:lnTo>
                    <a:pt x="60000" y="120000"/>
                  </a:lnTo>
                  <a:lnTo>
                    <a:pt x="51823" y="119362"/>
                  </a:lnTo>
                  <a:lnTo>
                    <a:pt x="44070" y="117876"/>
                  </a:lnTo>
                  <a:lnTo>
                    <a:pt x="36743" y="115115"/>
                  </a:lnTo>
                  <a:lnTo>
                    <a:pt x="29840" y="111610"/>
                  </a:lnTo>
                  <a:lnTo>
                    <a:pt x="23469" y="107362"/>
                  </a:lnTo>
                  <a:lnTo>
                    <a:pt x="17628" y="102371"/>
                  </a:lnTo>
                  <a:lnTo>
                    <a:pt x="12637" y="96530"/>
                  </a:lnTo>
                  <a:lnTo>
                    <a:pt x="8283" y="90159"/>
                  </a:lnTo>
                  <a:lnTo>
                    <a:pt x="4884" y="83362"/>
                  </a:lnTo>
                  <a:lnTo>
                    <a:pt x="2123" y="75823"/>
                  </a:lnTo>
                  <a:lnTo>
                    <a:pt x="637" y="68070"/>
                  </a:lnTo>
                  <a:lnTo>
                    <a:pt x="0" y="60000"/>
                  </a:lnTo>
                  <a:lnTo>
                    <a:pt x="637" y="51823"/>
                  </a:lnTo>
                  <a:lnTo>
                    <a:pt x="2123" y="44176"/>
                  </a:lnTo>
                  <a:lnTo>
                    <a:pt x="4884" y="36637"/>
                  </a:lnTo>
                  <a:lnTo>
                    <a:pt x="8283" y="29628"/>
                  </a:lnTo>
                  <a:lnTo>
                    <a:pt x="12637" y="23469"/>
                  </a:lnTo>
                  <a:lnTo>
                    <a:pt x="17628" y="17628"/>
                  </a:lnTo>
                  <a:lnTo>
                    <a:pt x="23469" y="12637"/>
                  </a:lnTo>
                  <a:lnTo>
                    <a:pt x="29840" y="8176"/>
                  </a:lnTo>
                  <a:lnTo>
                    <a:pt x="36743" y="4672"/>
                  </a:lnTo>
                  <a:lnTo>
                    <a:pt x="44070" y="2123"/>
                  </a:lnTo>
                  <a:lnTo>
                    <a:pt x="51823" y="637"/>
                  </a:lnTo>
                  <a:lnTo>
                    <a:pt x="6000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" name="Google Shape;1103;p53"/>
            <p:cNvSpPr/>
            <p:nvPr/>
          </p:nvSpPr>
          <p:spPr>
            <a:xfrm>
              <a:off x="6032498" y="2921247"/>
              <a:ext cx="895197" cy="895196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0"/>
                  </a:moveTo>
                  <a:lnTo>
                    <a:pt x="68070" y="637"/>
                  </a:lnTo>
                  <a:lnTo>
                    <a:pt x="75823" y="2123"/>
                  </a:lnTo>
                  <a:lnTo>
                    <a:pt x="83150" y="4672"/>
                  </a:lnTo>
                  <a:lnTo>
                    <a:pt x="90159" y="8176"/>
                  </a:lnTo>
                  <a:lnTo>
                    <a:pt x="96530" y="12637"/>
                  </a:lnTo>
                  <a:lnTo>
                    <a:pt x="102371" y="17628"/>
                  </a:lnTo>
                  <a:lnTo>
                    <a:pt x="107362" y="23469"/>
                  </a:lnTo>
                  <a:lnTo>
                    <a:pt x="111610" y="29628"/>
                  </a:lnTo>
                  <a:lnTo>
                    <a:pt x="115115" y="36637"/>
                  </a:lnTo>
                  <a:lnTo>
                    <a:pt x="117876" y="44176"/>
                  </a:lnTo>
                  <a:lnTo>
                    <a:pt x="119362" y="51823"/>
                  </a:lnTo>
                  <a:lnTo>
                    <a:pt x="120000" y="60000"/>
                  </a:lnTo>
                  <a:lnTo>
                    <a:pt x="119362" y="68070"/>
                  </a:lnTo>
                  <a:lnTo>
                    <a:pt x="117876" y="75823"/>
                  </a:lnTo>
                  <a:lnTo>
                    <a:pt x="115115" y="83362"/>
                  </a:lnTo>
                  <a:lnTo>
                    <a:pt x="111610" y="90159"/>
                  </a:lnTo>
                  <a:lnTo>
                    <a:pt x="107362" y="96530"/>
                  </a:lnTo>
                  <a:lnTo>
                    <a:pt x="102371" y="102371"/>
                  </a:lnTo>
                  <a:lnTo>
                    <a:pt x="96530" y="107362"/>
                  </a:lnTo>
                  <a:lnTo>
                    <a:pt x="90159" y="111610"/>
                  </a:lnTo>
                  <a:lnTo>
                    <a:pt x="83150" y="115115"/>
                  </a:lnTo>
                  <a:lnTo>
                    <a:pt x="75823" y="117876"/>
                  </a:lnTo>
                  <a:lnTo>
                    <a:pt x="68070" y="119362"/>
                  </a:lnTo>
                  <a:lnTo>
                    <a:pt x="60000" y="120000"/>
                  </a:lnTo>
                  <a:lnTo>
                    <a:pt x="51823" y="119362"/>
                  </a:lnTo>
                  <a:lnTo>
                    <a:pt x="43964" y="117876"/>
                  </a:lnTo>
                  <a:lnTo>
                    <a:pt x="36530" y="115115"/>
                  </a:lnTo>
                  <a:lnTo>
                    <a:pt x="29628" y="111610"/>
                  </a:lnTo>
                  <a:lnTo>
                    <a:pt x="23256" y="107362"/>
                  </a:lnTo>
                  <a:lnTo>
                    <a:pt x="17628" y="102371"/>
                  </a:lnTo>
                  <a:lnTo>
                    <a:pt x="12424" y="96530"/>
                  </a:lnTo>
                  <a:lnTo>
                    <a:pt x="8176" y="90159"/>
                  </a:lnTo>
                  <a:lnTo>
                    <a:pt x="4672" y="83362"/>
                  </a:lnTo>
                  <a:lnTo>
                    <a:pt x="2123" y="75823"/>
                  </a:lnTo>
                  <a:lnTo>
                    <a:pt x="637" y="68070"/>
                  </a:lnTo>
                  <a:lnTo>
                    <a:pt x="0" y="60000"/>
                  </a:lnTo>
                  <a:lnTo>
                    <a:pt x="637" y="51823"/>
                  </a:lnTo>
                  <a:lnTo>
                    <a:pt x="2123" y="44176"/>
                  </a:lnTo>
                  <a:lnTo>
                    <a:pt x="4672" y="36637"/>
                  </a:lnTo>
                  <a:lnTo>
                    <a:pt x="8176" y="29628"/>
                  </a:lnTo>
                  <a:lnTo>
                    <a:pt x="12424" y="23469"/>
                  </a:lnTo>
                  <a:lnTo>
                    <a:pt x="17628" y="17628"/>
                  </a:lnTo>
                  <a:lnTo>
                    <a:pt x="23256" y="12637"/>
                  </a:lnTo>
                  <a:lnTo>
                    <a:pt x="29628" y="8176"/>
                  </a:lnTo>
                  <a:lnTo>
                    <a:pt x="36530" y="4672"/>
                  </a:lnTo>
                  <a:lnTo>
                    <a:pt x="43964" y="2123"/>
                  </a:lnTo>
                  <a:lnTo>
                    <a:pt x="51823" y="637"/>
                  </a:lnTo>
                  <a:lnTo>
                    <a:pt x="6000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" name="Google Shape;1104;p53"/>
            <p:cNvSpPr/>
            <p:nvPr/>
          </p:nvSpPr>
          <p:spPr>
            <a:xfrm>
              <a:off x="8978758" y="3936024"/>
              <a:ext cx="1341303" cy="8112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47332" y="0"/>
                  </a:moveTo>
                  <a:lnTo>
                    <a:pt x="54855" y="703"/>
                  </a:lnTo>
                  <a:lnTo>
                    <a:pt x="61951" y="2578"/>
                  </a:lnTo>
                  <a:lnTo>
                    <a:pt x="68905" y="5507"/>
                  </a:lnTo>
                  <a:lnTo>
                    <a:pt x="75647" y="9609"/>
                  </a:lnTo>
                  <a:lnTo>
                    <a:pt x="81963" y="14531"/>
                  </a:lnTo>
                  <a:lnTo>
                    <a:pt x="87924" y="20507"/>
                  </a:lnTo>
                  <a:lnTo>
                    <a:pt x="93601" y="27539"/>
                  </a:lnTo>
                  <a:lnTo>
                    <a:pt x="98639" y="35273"/>
                  </a:lnTo>
                  <a:lnTo>
                    <a:pt x="103465" y="43710"/>
                  </a:lnTo>
                  <a:lnTo>
                    <a:pt x="107581" y="52968"/>
                  </a:lnTo>
                  <a:lnTo>
                    <a:pt x="111200" y="62812"/>
                  </a:lnTo>
                  <a:lnTo>
                    <a:pt x="114322" y="73242"/>
                  </a:lnTo>
                  <a:lnTo>
                    <a:pt x="116735" y="84375"/>
                  </a:lnTo>
                  <a:lnTo>
                    <a:pt x="118580" y="95859"/>
                  </a:lnTo>
                  <a:lnTo>
                    <a:pt x="119574" y="107812"/>
                  </a:lnTo>
                  <a:lnTo>
                    <a:pt x="120000" y="120000"/>
                  </a:lnTo>
                  <a:lnTo>
                    <a:pt x="29379" y="120000"/>
                  </a:lnTo>
                  <a:lnTo>
                    <a:pt x="26895" y="105703"/>
                  </a:lnTo>
                  <a:lnTo>
                    <a:pt x="23914" y="91757"/>
                  </a:lnTo>
                  <a:lnTo>
                    <a:pt x="20295" y="78398"/>
                  </a:lnTo>
                  <a:lnTo>
                    <a:pt x="16037" y="65156"/>
                  </a:lnTo>
                  <a:lnTo>
                    <a:pt x="11283" y="52500"/>
                  </a:lnTo>
                  <a:lnTo>
                    <a:pt x="5960" y="40546"/>
                  </a:lnTo>
                  <a:lnTo>
                    <a:pt x="0" y="29062"/>
                  </a:lnTo>
                  <a:lnTo>
                    <a:pt x="5677" y="21796"/>
                  </a:lnTo>
                  <a:lnTo>
                    <a:pt x="11780" y="15351"/>
                  </a:lnTo>
                  <a:lnTo>
                    <a:pt x="18379" y="10078"/>
                  </a:lnTo>
                  <a:lnTo>
                    <a:pt x="25050" y="5742"/>
                  </a:lnTo>
                  <a:lnTo>
                    <a:pt x="32359" y="2812"/>
                  </a:lnTo>
                  <a:lnTo>
                    <a:pt x="39668" y="820"/>
                  </a:lnTo>
                  <a:lnTo>
                    <a:pt x="4733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" name="Google Shape;1105;p53"/>
            <p:cNvSpPr/>
            <p:nvPr/>
          </p:nvSpPr>
          <p:spPr>
            <a:xfrm>
              <a:off x="6945316" y="3883027"/>
              <a:ext cx="2209798" cy="1104898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0"/>
                  </a:moveTo>
                  <a:lnTo>
                    <a:pt x="65431" y="603"/>
                  </a:lnTo>
                  <a:lnTo>
                    <a:pt x="70775" y="2068"/>
                  </a:lnTo>
                  <a:lnTo>
                    <a:pt x="75948" y="4396"/>
                  </a:lnTo>
                  <a:lnTo>
                    <a:pt x="80905" y="7586"/>
                  </a:lnTo>
                  <a:lnTo>
                    <a:pt x="85689" y="11637"/>
                  </a:lnTo>
                  <a:lnTo>
                    <a:pt x="90258" y="16465"/>
                  </a:lnTo>
                  <a:lnTo>
                    <a:pt x="94568" y="21982"/>
                  </a:lnTo>
                  <a:lnTo>
                    <a:pt x="98663" y="28275"/>
                  </a:lnTo>
                  <a:lnTo>
                    <a:pt x="102413" y="35172"/>
                  </a:lnTo>
                  <a:lnTo>
                    <a:pt x="105862" y="42672"/>
                  </a:lnTo>
                  <a:lnTo>
                    <a:pt x="109008" y="50862"/>
                  </a:lnTo>
                  <a:lnTo>
                    <a:pt x="111767" y="59482"/>
                  </a:lnTo>
                  <a:lnTo>
                    <a:pt x="114181" y="68620"/>
                  </a:lnTo>
                  <a:lnTo>
                    <a:pt x="116250" y="78189"/>
                  </a:lnTo>
                  <a:lnTo>
                    <a:pt x="117801" y="88103"/>
                  </a:lnTo>
                  <a:lnTo>
                    <a:pt x="119008" y="98448"/>
                  </a:lnTo>
                  <a:lnTo>
                    <a:pt x="119698" y="108965"/>
                  </a:lnTo>
                  <a:lnTo>
                    <a:pt x="120000" y="120000"/>
                  </a:lnTo>
                  <a:lnTo>
                    <a:pt x="0" y="120000"/>
                  </a:lnTo>
                  <a:lnTo>
                    <a:pt x="344" y="108965"/>
                  </a:lnTo>
                  <a:lnTo>
                    <a:pt x="1034" y="98448"/>
                  </a:lnTo>
                  <a:lnTo>
                    <a:pt x="2198" y="88103"/>
                  </a:lnTo>
                  <a:lnTo>
                    <a:pt x="3793" y="78189"/>
                  </a:lnTo>
                  <a:lnTo>
                    <a:pt x="5818" y="68620"/>
                  </a:lnTo>
                  <a:lnTo>
                    <a:pt x="8275" y="59482"/>
                  </a:lnTo>
                  <a:lnTo>
                    <a:pt x="11034" y="50862"/>
                  </a:lnTo>
                  <a:lnTo>
                    <a:pt x="14137" y="42672"/>
                  </a:lnTo>
                  <a:lnTo>
                    <a:pt x="17629" y="35172"/>
                  </a:lnTo>
                  <a:lnTo>
                    <a:pt x="21379" y="28275"/>
                  </a:lnTo>
                  <a:lnTo>
                    <a:pt x="25474" y="21982"/>
                  </a:lnTo>
                  <a:lnTo>
                    <a:pt x="29784" y="16465"/>
                  </a:lnTo>
                  <a:lnTo>
                    <a:pt x="34353" y="11637"/>
                  </a:lnTo>
                  <a:lnTo>
                    <a:pt x="39137" y="7586"/>
                  </a:lnTo>
                  <a:lnTo>
                    <a:pt x="44094" y="4396"/>
                  </a:lnTo>
                  <a:lnTo>
                    <a:pt x="49267" y="2068"/>
                  </a:lnTo>
                  <a:lnTo>
                    <a:pt x="54525" y="603"/>
                  </a:lnTo>
                  <a:lnTo>
                    <a:pt x="6000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" name="Google Shape;1106;p53"/>
            <p:cNvSpPr/>
            <p:nvPr/>
          </p:nvSpPr>
          <p:spPr>
            <a:xfrm>
              <a:off x="5780226" y="3936024"/>
              <a:ext cx="1341303" cy="8112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72667" y="0"/>
                  </a:moveTo>
                  <a:lnTo>
                    <a:pt x="80260" y="820"/>
                  </a:lnTo>
                  <a:lnTo>
                    <a:pt x="87640" y="2812"/>
                  </a:lnTo>
                  <a:lnTo>
                    <a:pt x="94736" y="5742"/>
                  </a:lnTo>
                  <a:lnTo>
                    <a:pt x="101620" y="10078"/>
                  </a:lnTo>
                  <a:lnTo>
                    <a:pt x="108219" y="15351"/>
                  </a:lnTo>
                  <a:lnTo>
                    <a:pt x="114251" y="21796"/>
                  </a:lnTo>
                  <a:lnTo>
                    <a:pt x="120000" y="29062"/>
                  </a:lnTo>
                  <a:lnTo>
                    <a:pt x="114039" y="40546"/>
                  </a:lnTo>
                  <a:lnTo>
                    <a:pt x="108716" y="52500"/>
                  </a:lnTo>
                  <a:lnTo>
                    <a:pt x="103962" y="65156"/>
                  </a:lnTo>
                  <a:lnTo>
                    <a:pt x="99704" y="78398"/>
                  </a:lnTo>
                  <a:lnTo>
                    <a:pt x="96085" y="91757"/>
                  </a:lnTo>
                  <a:lnTo>
                    <a:pt x="93104" y="105703"/>
                  </a:lnTo>
                  <a:lnTo>
                    <a:pt x="90620" y="120000"/>
                  </a:lnTo>
                  <a:lnTo>
                    <a:pt x="0" y="120000"/>
                  </a:lnTo>
                  <a:lnTo>
                    <a:pt x="354" y="107812"/>
                  </a:lnTo>
                  <a:lnTo>
                    <a:pt x="1419" y="95859"/>
                  </a:lnTo>
                  <a:lnTo>
                    <a:pt x="3264" y="84375"/>
                  </a:lnTo>
                  <a:lnTo>
                    <a:pt x="5677" y="73242"/>
                  </a:lnTo>
                  <a:lnTo>
                    <a:pt x="8799" y="62812"/>
                  </a:lnTo>
                  <a:lnTo>
                    <a:pt x="12418" y="52968"/>
                  </a:lnTo>
                  <a:lnTo>
                    <a:pt x="16534" y="43710"/>
                  </a:lnTo>
                  <a:lnTo>
                    <a:pt x="21360" y="35273"/>
                  </a:lnTo>
                  <a:lnTo>
                    <a:pt x="26398" y="27539"/>
                  </a:lnTo>
                  <a:lnTo>
                    <a:pt x="32075" y="20507"/>
                  </a:lnTo>
                  <a:lnTo>
                    <a:pt x="38036" y="14531"/>
                  </a:lnTo>
                  <a:lnTo>
                    <a:pt x="44352" y="9609"/>
                  </a:lnTo>
                  <a:lnTo>
                    <a:pt x="51094" y="5507"/>
                  </a:lnTo>
                  <a:lnTo>
                    <a:pt x="57906" y="2578"/>
                  </a:lnTo>
                  <a:lnTo>
                    <a:pt x="65144" y="703"/>
                  </a:lnTo>
                  <a:lnTo>
                    <a:pt x="7266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" name="Google Shape;1107;p53"/>
            <p:cNvSpPr/>
            <p:nvPr/>
          </p:nvSpPr>
          <p:spPr>
            <a:xfrm>
              <a:off x="7442201" y="2545981"/>
              <a:ext cx="1217693" cy="1219195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0"/>
                  </a:moveTo>
                  <a:lnTo>
                    <a:pt x="67040" y="468"/>
                  </a:lnTo>
                  <a:lnTo>
                    <a:pt x="73846" y="1562"/>
                  </a:lnTo>
                  <a:lnTo>
                    <a:pt x="80260" y="3593"/>
                  </a:lnTo>
                  <a:lnTo>
                    <a:pt x="86362" y="6093"/>
                  </a:lnTo>
                  <a:lnTo>
                    <a:pt x="92229" y="9375"/>
                  </a:lnTo>
                  <a:lnTo>
                    <a:pt x="97470" y="13281"/>
                  </a:lnTo>
                  <a:lnTo>
                    <a:pt x="102477" y="17656"/>
                  </a:lnTo>
                  <a:lnTo>
                    <a:pt x="106936" y="22500"/>
                  </a:lnTo>
                  <a:lnTo>
                    <a:pt x="110769" y="27890"/>
                  </a:lnTo>
                  <a:lnTo>
                    <a:pt x="113898" y="33593"/>
                  </a:lnTo>
                  <a:lnTo>
                    <a:pt x="116636" y="39687"/>
                  </a:lnTo>
                  <a:lnTo>
                    <a:pt x="118435" y="46250"/>
                  </a:lnTo>
                  <a:lnTo>
                    <a:pt x="119608" y="52968"/>
                  </a:lnTo>
                  <a:lnTo>
                    <a:pt x="120000" y="60078"/>
                  </a:lnTo>
                  <a:lnTo>
                    <a:pt x="119608" y="67031"/>
                  </a:lnTo>
                  <a:lnTo>
                    <a:pt x="118435" y="73750"/>
                  </a:lnTo>
                  <a:lnTo>
                    <a:pt x="116636" y="80234"/>
                  </a:lnTo>
                  <a:lnTo>
                    <a:pt x="113898" y="86406"/>
                  </a:lnTo>
                  <a:lnTo>
                    <a:pt x="110769" y="92109"/>
                  </a:lnTo>
                  <a:lnTo>
                    <a:pt x="106936" y="97500"/>
                  </a:lnTo>
                  <a:lnTo>
                    <a:pt x="102477" y="102343"/>
                  </a:lnTo>
                  <a:lnTo>
                    <a:pt x="97470" y="106718"/>
                  </a:lnTo>
                  <a:lnTo>
                    <a:pt x="92229" y="110546"/>
                  </a:lnTo>
                  <a:lnTo>
                    <a:pt x="86362" y="113828"/>
                  </a:lnTo>
                  <a:lnTo>
                    <a:pt x="80260" y="116406"/>
                  </a:lnTo>
                  <a:lnTo>
                    <a:pt x="73846" y="118437"/>
                  </a:lnTo>
                  <a:lnTo>
                    <a:pt x="67040" y="119531"/>
                  </a:lnTo>
                  <a:lnTo>
                    <a:pt x="60000" y="120000"/>
                  </a:lnTo>
                  <a:lnTo>
                    <a:pt x="53037" y="119531"/>
                  </a:lnTo>
                  <a:lnTo>
                    <a:pt x="46232" y="118437"/>
                  </a:lnTo>
                  <a:lnTo>
                    <a:pt x="39817" y="116406"/>
                  </a:lnTo>
                  <a:lnTo>
                    <a:pt x="33637" y="113828"/>
                  </a:lnTo>
                  <a:lnTo>
                    <a:pt x="27848" y="110546"/>
                  </a:lnTo>
                  <a:lnTo>
                    <a:pt x="22372" y="106718"/>
                  </a:lnTo>
                  <a:lnTo>
                    <a:pt x="17522" y="102343"/>
                  </a:lnTo>
                  <a:lnTo>
                    <a:pt x="13142" y="97500"/>
                  </a:lnTo>
                  <a:lnTo>
                    <a:pt x="9308" y="92109"/>
                  </a:lnTo>
                  <a:lnTo>
                    <a:pt x="6179" y="86406"/>
                  </a:lnTo>
                  <a:lnTo>
                    <a:pt x="3441" y="80234"/>
                  </a:lnTo>
                  <a:lnTo>
                    <a:pt x="1564" y="73750"/>
                  </a:lnTo>
                  <a:lnTo>
                    <a:pt x="469" y="67031"/>
                  </a:lnTo>
                  <a:lnTo>
                    <a:pt x="0" y="60078"/>
                  </a:lnTo>
                  <a:lnTo>
                    <a:pt x="469" y="52968"/>
                  </a:lnTo>
                  <a:lnTo>
                    <a:pt x="1564" y="46250"/>
                  </a:lnTo>
                  <a:lnTo>
                    <a:pt x="3441" y="39687"/>
                  </a:lnTo>
                  <a:lnTo>
                    <a:pt x="6179" y="33593"/>
                  </a:lnTo>
                  <a:lnTo>
                    <a:pt x="9308" y="27890"/>
                  </a:lnTo>
                  <a:lnTo>
                    <a:pt x="13142" y="22500"/>
                  </a:lnTo>
                  <a:lnTo>
                    <a:pt x="17522" y="17656"/>
                  </a:lnTo>
                  <a:lnTo>
                    <a:pt x="22372" y="13281"/>
                  </a:lnTo>
                  <a:lnTo>
                    <a:pt x="27848" y="9375"/>
                  </a:lnTo>
                  <a:lnTo>
                    <a:pt x="33637" y="6093"/>
                  </a:lnTo>
                  <a:lnTo>
                    <a:pt x="39817" y="3593"/>
                  </a:lnTo>
                  <a:lnTo>
                    <a:pt x="46232" y="1562"/>
                  </a:lnTo>
                  <a:lnTo>
                    <a:pt x="53037" y="468"/>
                  </a:lnTo>
                  <a:lnTo>
                    <a:pt x="6000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9" name="Rounded Rectangle 25">
            <a:extLst>
              <a:ext uri="{FF2B5EF4-FFF2-40B4-BE49-F238E27FC236}">
                <a16:creationId xmlns:a16="http://schemas.microsoft.com/office/drawing/2014/main" id="{73875282-78F0-4298-A0B1-384186B94957}"/>
              </a:ext>
            </a:extLst>
          </p:cNvPr>
          <p:cNvSpPr/>
          <p:nvPr/>
        </p:nvSpPr>
        <p:spPr>
          <a:xfrm>
            <a:off x="2687884" y="3471598"/>
            <a:ext cx="317496" cy="293861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60" name="Google Shape;1268;p53"/>
          <p:cNvGrpSpPr/>
          <p:nvPr/>
        </p:nvGrpSpPr>
        <p:grpSpPr>
          <a:xfrm>
            <a:off x="5731148" y="4117732"/>
            <a:ext cx="317496" cy="293861"/>
            <a:chOff x="1901825" y="3711575"/>
            <a:chExt cx="1666763" cy="1677875"/>
          </a:xfrm>
          <a:solidFill>
            <a:schemeClr val="accent5"/>
          </a:solidFill>
        </p:grpSpPr>
        <p:sp>
          <p:nvSpPr>
            <p:cNvPr id="61" name="Google Shape;1269;p53"/>
            <p:cNvSpPr/>
            <p:nvPr/>
          </p:nvSpPr>
          <p:spPr>
            <a:xfrm>
              <a:off x="1901825" y="3711575"/>
              <a:ext cx="833400" cy="8334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52000" y="0"/>
                  </a:moveTo>
                  <a:lnTo>
                    <a:pt x="56285" y="285"/>
                  </a:lnTo>
                  <a:lnTo>
                    <a:pt x="60514" y="857"/>
                  </a:lnTo>
                  <a:lnTo>
                    <a:pt x="64685" y="1829"/>
                  </a:lnTo>
                  <a:lnTo>
                    <a:pt x="68800" y="3144"/>
                  </a:lnTo>
                  <a:lnTo>
                    <a:pt x="72742" y="4802"/>
                  </a:lnTo>
                  <a:lnTo>
                    <a:pt x="76628" y="6860"/>
                  </a:lnTo>
                  <a:lnTo>
                    <a:pt x="80342" y="9204"/>
                  </a:lnTo>
                  <a:lnTo>
                    <a:pt x="83885" y="11948"/>
                  </a:lnTo>
                  <a:lnTo>
                    <a:pt x="87257" y="15035"/>
                  </a:lnTo>
                  <a:lnTo>
                    <a:pt x="90285" y="18237"/>
                  </a:lnTo>
                  <a:lnTo>
                    <a:pt x="92914" y="21781"/>
                  </a:lnTo>
                  <a:lnTo>
                    <a:pt x="95257" y="25383"/>
                  </a:lnTo>
                  <a:lnTo>
                    <a:pt x="97257" y="29213"/>
                  </a:lnTo>
                  <a:lnTo>
                    <a:pt x="98971" y="33101"/>
                  </a:lnTo>
                  <a:lnTo>
                    <a:pt x="100285" y="37103"/>
                  </a:lnTo>
                  <a:lnTo>
                    <a:pt x="101200" y="41219"/>
                  </a:lnTo>
                  <a:lnTo>
                    <a:pt x="101885" y="45335"/>
                  </a:lnTo>
                  <a:lnTo>
                    <a:pt x="102171" y="49566"/>
                  </a:lnTo>
                  <a:lnTo>
                    <a:pt x="102171" y="53682"/>
                  </a:lnTo>
                  <a:lnTo>
                    <a:pt x="101714" y="57856"/>
                  </a:lnTo>
                  <a:lnTo>
                    <a:pt x="101600" y="60714"/>
                  </a:lnTo>
                  <a:lnTo>
                    <a:pt x="101714" y="63515"/>
                  </a:lnTo>
                  <a:lnTo>
                    <a:pt x="102342" y="66317"/>
                  </a:lnTo>
                  <a:lnTo>
                    <a:pt x="103200" y="69004"/>
                  </a:lnTo>
                  <a:lnTo>
                    <a:pt x="104457" y="71576"/>
                  </a:lnTo>
                  <a:lnTo>
                    <a:pt x="106000" y="73920"/>
                  </a:lnTo>
                  <a:lnTo>
                    <a:pt x="107942" y="76036"/>
                  </a:lnTo>
                  <a:lnTo>
                    <a:pt x="120000" y="88099"/>
                  </a:lnTo>
                  <a:lnTo>
                    <a:pt x="108628" y="99475"/>
                  </a:lnTo>
                  <a:lnTo>
                    <a:pt x="92171" y="83010"/>
                  </a:lnTo>
                  <a:lnTo>
                    <a:pt x="90971" y="82096"/>
                  </a:lnTo>
                  <a:lnTo>
                    <a:pt x="89657" y="81410"/>
                  </a:lnTo>
                  <a:lnTo>
                    <a:pt x="88285" y="81124"/>
                  </a:lnTo>
                  <a:lnTo>
                    <a:pt x="86857" y="81124"/>
                  </a:lnTo>
                  <a:lnTo>
                    <a:pt x="85485" y="81410"/>
                  </a:lnTo>
                  <a:lnTo>
                    <a:pt x="84171" y="82096"/>
                  </a:lnTo>
                  <a:lnTo>
                    <a:pt x="82971" y="83010"/>
                  </a:lnTo>
                  <a:lnTo>
                    <a:pt x="82000" y="84211"/>
                  </a:lnTo>
                  <a:lnTo>
                    <a:pt x="81371" y="85526"/>
                  </a:lnTo>
                  <a:lnTo>
                    <a:pt x="81085" y="86955"/>
                  </a:lnTo>
                  <a:lnTo>
                    <a:pt x="81085" y="88327"/>
                  </a:lnTo>
                  <a:lnTo>
                    <a:pt x="81371" y="89757"/>
                  </a:lnTo>
                  <a:lnTo>
                    <a:pt x="82000" y="91071"/>
                  </a:lnTo>
                  <a:lnTo>
                    <a:pt x="82971" y="92215"/>
                  </a:lnTo>
                  <a:lnTo>
                    <a:pt x="99371" y="108680"/>
                  </a:lnTo>
                  <a:lnTo>
                    <a:pt x="88000" y="120000"/>
                  </a:lnTo>
                  <a:lnTo>
                    <a:pt x="76000" y="107937"/>
                  </a:lnTo>
                  <a:lnTo>
                    <a:pt x="73828" y="106107"/>
                  </a:lnTo>
                  <a:lnTo>
                    <a:pt x="71485" y="104449"/>
                  </a:lnTo>
                  <a:lnTo>
                    <a:pt x="68914" y="103306"/>
                  </a:lnTo>
                  <a:lnTo>
                    <a:pt x="66285" y="102334"/>
                  </a:lnTo>
                  <a:lnTo>
                    <a:pt x="63542" y="101819"/>
                  </a:lnTo>
                  <a:lnTo>
                    <a:pt x="60685" y="101591"/>
                  </a:lnTo>
                  <a:lnTo>
                    <a:pt x="57828" y="101819"/>
                  </a:lnTo>
                  <a:lnTo>
                    <a:pt x="53600" y="102162"/>
                  </a:lnTo>
                  <a:lnTo>
                    <a:pt x="49485" y="102162"/>
                  </a:lnTo>
                  <a:lnTo>
                    <a:pt x="45314" y="101877"/>
                  </a:lnTo>
                  <a:lnTo>
                    <a:pt x="41200" y="101305"/>
                  </a:lnTo>
                  <a:lnTo>
                    <a:pt x="37085" y="100276"/>
                  </a:lnTo>
                  <a:lnTo>
                    <a:pt x="33085" y="98961"/>
                  </a:lnTo>
                  <a:lnTo>
                    <a:pt x="29200" y="97303"/>
                  </a:lnTo>
                  <a:lnTo>
                    <a:pt x="25371" y="95359"/>
                  </a:lnTo>
                  <a:lnTo>
                    <a:pt x="21771" y="92958"/>
                  </a:lnTo>
                  <a:lnTo>
                    <a:pt x="18228" y="90271"/>
                  </a:lnTo>
                  <a:lnTo>
                    <a:pt x="14971" y="87241"/>
                  </a:lnTo>
                  <a:lnTo>
                    <a:pt x="11885" y="83925"/>
                  </a:lnTo>
                  <a:lnTo>
                    <a:pt x="9200" y="80381"/>
                  </a:lnTo>
                  <a:lnTo>
                    <a:pt x="6800" y="76607"/>
                  </a:lnTo>
                  <a:lnTo>
                    <a:pt x="4742" y="72720"/>
                  </a:lnTo>
                  <a:lnTo>
                    <a:pt x="3142" y="68775"/>
                  </a:lnTo>
                  <a:lnTo>
                    <a:pt x="1828" y="64716"/>
                  </a:lnTo>
                  <a:lnTo>
                    <a:pt x="857" y="60485"/>
                  </a:lnTo>
                  <a:lnTo>
                    <a:pt x="285" y="56312"/>
                  </a:lnTo>
                  <a:lnTo>
                    <a:pt x="0" y="52024"/>
                  </a:lnTo>
                  <a:lnTo>
                    <a:pt x="57" y="47794"/>
                  </a:lnTo>
                  <a:lnTo>
                    <a:pt x="571" y="43506"/>
                  </a:lnTo>
                  <a:lnTo>
                    <a:pt x="857" y="42534"/>
                  </a:lnTo>
                  <a:lnTo>
                    <a:pt x="1428" y="41791"/>
                  </a:lnTo>
                  <a:lnTo>
                    <a:pt x="2171" y="41276"/>
                  </a:lnTo>
                  <a:lnTo>
                    <a:pt x="3085" y="40990"/>
                  </a:lnTo>
                  <a:lnTo>
                    <a:pt x="3942" y="40990"/>
                  </a:lnTo>
                  <a:lnTo>
                    <a:pt x="4914" y="41219"/>
                  </a:lnTo>
                  <a:lnTo>
                    <a:pt x="5714" y="41791"/>
                  </a:lnTo>
                  <a:lnTo>
                    <a:pt x="21257" y="57341"/>
                  </a:lnTo>
                  <a:lnTo>
                    <a:pt x="23142" y="58942"/>
                  </a:lnTo>
                  <a:lnTo>
                    <a:pt x="25200" y="60371"/>
                  </a:lnTo>
                  <a:lnTo>
                    <a:pt x="27428" y="61457"/>
                  </a:lnTo>
                  <a:lnTo>
                    <a:pt x="29714" y="62201"/>
                  </a:lnTo>
                  <a:lnTo>
                    <a:pt x="32057" y="62658"/>
                  </a:lnTo>
                  <a:lnTo>
                    <a:pt x="34514" y="62887"/>
                  </a:lnTo>
                  <a:lnTo>
                    <a:pt x="36914" y="62658"/>
                  </a:lnTo>
                  <a:lnTo>
                    <a:pt x="39257" y="62201"/>
                  </a:lnTo>
                  <a:lnTo>
                    <a:pt x="41542" y="61457"/>
                  </a:lnTo>
                  <a:lnTo>
                    <a:pt x="43771" y="60371"/>
                  </a:lnTo>
                  <a:lnTo>
                    <a:pt x="45885" y="58942"/>
                  </a:lnTo>
                  <a:lnTo>
                    <a:pt x="47828" y="57341"/>
                  </a:lnTo>
                  <a:lnTo>
                    <a:pt x="57314" y="47794"/>
                  </a:lnTo>
                  <a:lnTo>
                    <a:pt x="58971" y="45850"/>
                  </a:lnTo>
                  <a:lnTo>
                    <a:pt x="60400" y="43792"/>
                  </a:lnTo>
                  <a:lnTo>
                    <a:pt x="61428" y="41619"/>
                  </a:lnTo>
                  <a:lnTo>
                    <a:pt x="62228" y="39333"/>
                  </a:lnTo>
                  <a:lnTo>
                    <a:pt x="62685" y="36931"/>
                  </a:lnTo>
                  <a:lnTo>
                    <a:pt x="62800" y="34530"/>
                  </a:lnTo>
                  <a:lnTo>
                    <a:pt x="62685" y="32072"/>
                  </a:lnTo>
                  <a:lnTo>
                    <a:pt x="62228" y="29728"/>
                  </a:lnTo>
                  <a:lnTo>
                    <a:pt x="61428" y="27441"/>
                  </a:lnTo>
                  <a:lnTo>
                    <a:pt x="60400" y="25269"/>
                  </a:lnTo>
                  <a:lnTo>
                    <a:pt x="58971" y="23096"/>
                  </a:lnTo>
                  <a:lnTo>
                    <a:pt x="57314" y="21210"/>
                  </a:lnTo>
                  <a:lnTo>
                    <a:pt x="41828" y="5717"/>
                  </a:lnTo>
                  <a:lnTo>
                    <a:pt x="41257" y="4916"/>
                  </a:lnTo>
                  <a:lnTo>
                    <a:pt x="40971" y="4001"/>
                  </a:lnTo>
                  <a:lnTo>
                    <a:pt x="41028" y="3087"/>
                  </a:lnTo>
                  <a:lnTo>
                    <a:pt x="41257" y="2229"/>
                  </a:lnTo>
                  <a:lnTo>
                    <a:pt x="41828" y="1372"/>
                  </a:lnTo>
                  <a:lnTo>
                    <a:pt x="42571" y="857"/>
                  </a:lnTo>
                  <a:lnTo>
                    <a:pt x="43542" y="571"/>
                  </a:lnTo>
                  <a:lnTo>
                    <a:pt x="47828" y="171"/>
                  </a:lnTo>
                  <a:lnTo>
                    <a:pt x="5200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" name="Google Shape;1270;p53"/>
            <p:cNvSpPr/>
            <p:nvPr/>
          </p:nvSpPr>
          <p:spPr>
            <a:xfrm>
              <a:off x="2749550" y="4560888"/>
              <a:ext cx="749400" cy="749399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35555" y="0"/>
                  </a:moveTo>
                  <a:lnTo>
                    <a:pt x="112698" y="77183"/>
                  </a:lnTo>
                  <a:lnTo>
                    <a:pt x="114857" y="79534"/>
                  </a:lnTo>
                  <a:lnTo>
                    <a:pt x="116571" y="82075"/>
                  </a:lnTo>
                  <a:lnTo>
                    <a:pt x="117968" y="84806"/>
                  </a:lnTo>
                  <a:lnTo>
                    <a:pt x="118920" y="87601"/>
                  </a:lnTo>
                  <a:lnTo>
                    <a:pt x="119682" y="90524"/>
                  </a:lnTo>
                  <a:lnTo>
                    <a:pt x="120000" y="93446"/>
                  </a:lnTo>
                  <a:lnTo>
                    <a:pt x="120000" y="96431"/>
                  </a:lnTo>
                  <a:lnTo>
                    <a:pt x="119682" y="99354"/>
                  </a:lnTo>
                  <a:lnTo>
                    <a:pt x="118920" y="102212"/>
                  </a:lnTo>
                  <a:lnTo>
                    <a:pt x="117904" y="105071"/>
                  </a:lnTo>
                  <a:lnTo>
                    <a:pt x="116507" y="107803"/>
                  </a:lnTo>
                  <a:lnTo>
                    <a:pt x="114793" y="110344"/>
                  </a:lnTo>
                  <a:lnTo>
                    <a:pt x="112634" y="112694"/>
                  </a:lnTo>
                  <a:lnTo>
                    <a:pt x="110349" y="114727"/>
                  </a:lnTo>
                  <a:lnTo>
                    <a:pt x="107746" y="116442"/>
                  </a:lnTo>
                  <a:lnTo>
                    <a:pt x="105142" y="117840"/>
                  </a:lnTo>
                  <a:lnTo>
                    <a:pt x="102285" y="118920"/>
                  </a:lnTo>
                  <a:lnTo>
                    <a:pt x="99428" y="119618"/>
                  </a:lnTo>
                  <a:lnTo>
                    <a:pt x="96444" y="120000"/>
                  </a:lnTo>
                  <a:lnTo>
                    <a:pt x="93523" y="120000"/>
                  </a:lnTo>
                  <a:lnTo>
                    <a:pt x="90539" y="119618"/>
                  </a:lnTo>
                  <a:lnTo>
                    <a:pt x="87619" y="118983"/>
                  </a:lnTo>
                  <a:lnTo>
                    <a:pt x="84825" y="117903"/>
                  </a:lnTo>
                  <a:lnTo>
                    <a:pt x="82158" y="116506"/>
                  </a:lnTo>
                  <a:lnTo>
                    <a:pt x="79619" y="114790"/>
                  </a:lnTo>
                  <a:lnTo>
                    <a:pt x="77269" y="112694"/>
                  </a:lnTo>
                  <a:lnTo>
                    <a:pt x="0" y="35383"/>
                  </a:lnTo>
                  <a:lnTo>
                    <a:pt x="12571" y="22805"/>
                  </a:lnTo>
                  <a:lnTo>
                    <a:pt x="87619" y="97893"/>
                  </a:lnTo>
                  <a:lnTo>
                    <a:pt x="88952" y="98845"/>
                  </a:lnTo>
                  <a:lnTo>
                    <a:pt x="90412" y="99608"/>
                  </a:lnTo>
                  <a:lnTo>
                    <a:pt x="91936" y="99925"/>
                  </a:lnTo>
                  <a:lnTo>
                    <a:pt x="93523" y="99925"/>
                  </a:lnTo>
                  <a:lnTo>
                    <a:pt x="95047" y="99608"/>
                  </a:lnTo>
                  <a:lnTo>
                    <a:pt x="96507" y="98845"/>
                  </a:lnTo>
                  <a:lnTo>
                    <a:pt x="97904" y="97893"/>
                  </a:lnTo>
                  <a:lnTo>
                    <a:pt x="98920" y="96495"/>
                  </a:lnTo>
                  <a:lnTo>
                    <a:pt x="99619" y="95034"/>
                  </a:lnTo>
                  <a:lnTo>
                    <a:pt x="100000" y="93446"/>
                  </a:lnTo>
                  <a:lnTo>
                    <a:pt x="100000" y="91921"/>
                  </a:lnTo>
                  <a:lnTo>
                    <a:pt x="99619" y="90333"/>
                  </a:lnTo>
                  <a:lnTo>
                    <a:pt x="98920" y="88872"/>
                  </a:lnTo>
                  <a:lnTo>
                    <a:pt x="97904" y="87601"/>
                  </a:lnTo>
                  <a:lnTo>
                    <a:pt x="22857" y="12514"/>
                  </a:lnTo>
                  <a:lnTo>
                    <a:pt x="3555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" name="Google Shape;1271;p53"/>
            <p:cNvSpPr/>
            <p:nvPr/>
          </p:nvSpPr>
          <p:spPr>
            <a:xfrm>
              <a:off x="1906589" y="3727450"/>
              <a:ext cx="1661999" cy="16620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12521" y="0"/>
                  </a:moveTo>
                  <a:lnTo>
                    <a:pt x="120000" y="7532"/>
                  </a:lnTo>
                  <a:lnTo>
                    <a:pt x="104985" y="37546"/>
                  </a:lnTo>
                  <a:lnTo>
                    <a:pt x="89942" y="37546"/>
                  </a:lnTo>
                  <a:lnTo>
                    <a:pt x="49054" y="78300"/>
                  </a:lnTo>
                  <a:lnTo>
                    <a:pt x="56532" y="85775"/>
                  </a:lnTo>
                  <a:lnTo>
                    <a:pt x="26934" y="115389"/>
                  </a:lnTo>
                  <a:lnTo>
                    <a:pt x="25673" y="116534"/>
                  </a:lnTo>
                  <a:lnTo>
                    <a:pt x="24269" y="117536"/>
                  </a:lnTo>
                  <a:lnTo>
                    <a:pt x="22836" y="118338"/>
                  </a:lnTo>
                  <a:lnTo>
                    <a:pt x="21318" y="119026"/>
                  </a:lnTo>
                  <a:lnTo>
                    <a:pt x="19770" y="119541"/>
                  </a:lnTo>
                  <a:lnTo>
                    <a:pt x="18166" y="119828"/>
                  </a:lnTo>
                  <a:lnTo>
                    <a:pt x="16590" y="120000"/>
                  </a:lnTo>
                  <a:lnTo>
                    <a:pt x="14957" y="120000"/>
                  </a:lnTo>
                  <a:lnTo>
                    <a:pt x="13352" y="119828"/>
                  </a:lnTo>
                  <a:lnTo>
                    <a:pt x="11747" y="119541"/>
                  </a:lnTo>
                  <a:lnTo>
                    <a:pt x="10200" y="119026"/>
                  </a:lnTo>
                  <a:lnTo>
                    <a:pt x="8681" y="118338"/>
                  </a:lnTo>
                  <a:lnTo>
                    <a:pt x="7249" y="117536"/>
                  </a:lnTo>
                  <a:lnTo>
                    <a:pt x="5902" y="116534"/>
                  </a:lnTo>
                  <a:lnTo>
                    <a:pt x="4613" y="115389"/>
                  </a:lnTo>
                  <a:lnTo>
                    <a:pt x="3467" y="114100"/>
                  </a:lnTo>
                  <a:lnTo>
                    <a:pt x="2464" y="112754"/>
                  </a:lnTo>
                  <a:lnTo>
                    <a:pt x="1661" y="111322"/>
                  </a:lnTo>
                  <a:lnTo>
                    <a:pt x="974" y="109804"/>
                  </a:lnTo>
                  <a:lnTo>
                    <a:pt x="458" y="108257"/>
                  </a:lnTo>
                  <a:lnTo>
                    <a:pt x="143" y="106653"/>
                  </a:lnTo>
                  <a:lnTo>
                    <a:pt x="0" y="105050"/>
                  </a:lnTo>
                  <a:lnTo>
                    <a:pt x="0" y="103417"/>
                  </a:lnTo>
                  <a:lnTo>
                    <a:pt x="143" y="101842"/>
                  </a:lnTo>
                  <a:lnTo>
                    <a:pt x="458" y="100238"/>
                  </a:lnTo>
                  <a:lnTo>
                    <a:pt x="974" y="98663"/>
                  </a:lnTo>
                  <a:lnTo>
                    <a:pt x="1661" y="97174"/>
                  </a:lnTo>
                  <a:lnTo>
                    <a:pt x="2464" y="95713"/>
                  </a:lnTo>
                  <a:lnTo>
                    <a:pt x="3467" y="94338"/>
                  </a:lnTo>
                  <a:lnTo>
                    <a:pt x="4613" y="93050"/>
                  </a:lnTo>
                  <a:lnTo>
                    <a:pt x="34212" y="63465"/>
                  </a:lnTo>
                  <a:lnTo>
                    <a:pt x="41575" y="70768"/>
                  </a:lnTo>
                  <a:lnTo>
                    <a:pt x="82435" y="30071"/>
                  </a:lnTo>
                  <a:lnTo>
                    <a:pt x="82435" y="15007"/>
                  </a:lnTo>
                  <a:lnTo>
                    <a:pt x="11252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2143567" y="1167865"/>
            <a:ext cx="1275407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3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ОБРАЗОВАНИЕ</a:t>
            </a:r>
            <a:endParaRPr lang="id-ID" sz="13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870787" y="1702350"/>
            <a:ext cx="91048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3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КУЛЬТУРА</a:t>
            </a:r>
            <a:endParaRPr lang="id-ID" sz="13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777934" y="2197462"/>
            <a:ext cx="184705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3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ЗДРАВООХРАНЕНИЕ</a:t>
            </a:r>
            <a:endParaRPr lang="id-ID" sz="13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122792" y="2853547"/>
            <a:ext cx="1265062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ДЕМОГРАФИЯ</a:t>
            </a:r>
            <a:endParaRPr lang="id-ID" sz="13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502505" y="1109846"/>
            <a:ext cx="127061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ЭКОЛОГИЯ</a:t>
            </a:r>
            <a:endParaRPr lang="id-ID" sz="13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6634555" y="3112734"/>
            <a:ext cx="127061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b="1" dirty="0">
                <a:solidFill>
                  <a:schemeClr val="accent5"/>
                </a:solidFill>
              </a:rPr>
              <a:t>НАУКА</a:t>
            </a:r>
            <a:endParaRPr lang="id-ID" sz="1300" b="1" dirty="0">
              <a:solidFill>
                <a:schemeClr val="accent5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181097" y="1577520"/>
            <a:ext cx="218501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ЦИФРОВАЯ ЭКОНОМИКА</a:t>
            </a:r>
            <a:endParaRPr lang="id-ID" sz="13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6481870" y="2006458"/>
            <a:ext cx="221796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МАЛОЕ И СРЕДНЕЕ ПРЕДПРИНИМАТЕЛЬСТВО</a:t>
            </a:r>
            <a:endParaRPr lang="id-ID" sz="13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625918" y="2493290"/>
            <a:ext cx="221796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МЕЖДУНАРОДНАЯ КООПЕРАЦИЯ И ЭКСПОРТ</a:t>
            </a:r>
            <a:endParaRPr lang="id-ID" sz="13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27675" y="4131790"/>
            <a:ext cx="264193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3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ЖИЛЬЕ И ГОРОДСКАЯ СРЕДА</a:t>
            </a:r>
            <a:endParaRPr lang="id-ID" sz="13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6048644" y="4072178"/>
            <a:ext cx="274518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b="1" dirty="0">
                <a:solidFill>
                  <a:schemeClr val="accent5"/>
                </a:solidFill>
              </a:rPr>
              <a:t>ПРОИЗВОДИТЕЛЬНОСТЬ ТРУДА И ПОДДЕРЖКА ЗАНЯТОСТИ</a:t>
            </a:r>
            <a:endParaRPr lang="id-ID" sz="1300" b="1" dirty="0">
              <a:solidFill>
                <a:schemeClr val="accent5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0" y="3385432"/>
            <a:ext cx="256196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3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БЕЗОПАСНЫЕ И </a:t>
            </a:r>
          </a:p>
          <a:p>
            <a:pPr algn="r"/>
            <a:r>
              <a:rPr lang="ru-RU" sz="13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КАЧЕСТВЕННЫЕ АВТОДОРОГИ</a:t>
            </a:r>
            <a:endParaRPr lang="id-ID" sz="13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6" name="Rectangle 2"/>
          <p:cNvSpPr/>
          <p:nvPr/>
        </p:nvSpPr>
        <p:spPr>
          <a:xfrm>
            <a:off x="0" y="81725"/>
            <a:ext cx="9906000" cy="263612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lumMod val="60000"/>
                  <a:lumOff val="40000"/>
                  <a:alpha val="41000"/>
                </a:schemeClr>
              </a:gs>
              <a:gs pos="100000">
                <a:schemeClr val="bg2">
                  <a:lumMod val="50000"/>
                  <a:alpha val="22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78" name="Picture 2" descr="D:\Документы\Мои документы\_ОРГАНИЗАЦИЯ РАБОТЫ\Для сведения\Медиа материалы\Нац проекты\Герб России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1311" y="0"/>
            <a:ext cx="498600" cy="540000"/>
          </a:xfrm>
          <a:prstGeom prst="rect">
            <a:avLst/>
          </a:prstGeom>
          <a:noFill/>
        </p:spPr>
      </p:pic>
      <p:pic>
        <p:nvPicPr>
          <p:cNvPr id="79" name="Picture 4" descr="https://xn--80aafjcthgy6bd.xn--p1ai/templates/mun46/images/ger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67680" y="35684"/>
            <a:ext cx="518834" cy="540000"/>
          </a:xfrm>
          <a:prstGeom prst="rect">
            <a:avLst/>
          </a:prstGeom>
          <a:noFill/>
        </p:spPr>
      </p:pic>
      <p:pic>
        <p:nvPicPr>
          <p:cNvPr id="4097" name="Picture 1" descr="D:\Документы\Мои документы\_ОРГАНИЗАЦИЯ РАБОТЫ\Для сведения\Медиа материалы\Нац проекты\Герб России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34253" y="1422701"/>
            <a:ext cx="2359163" cy="255505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94555" y="5924623"/>
            <a:ext cx="444014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/>
              <a:t>Заключены все необходимые соглашения с ФОИВ.  </a:t>
            </a:r>
          </a:p>
          <a:p>
            <a:r>
              <a:rPr lang="ru-RU" sz="1400" b="1" dirty="0"/>
              <a:t>Предварительный бюджет на 2020 год – </a:t>
            </a:r>
          </a:p>
          <a:p>
            <a:r>
              <a:rPr lang="ru-RU" sz="1400" b="1" dirty="0"/>
              <a:t>20 млрд 102,17 млн рублей.</a:t>
            </a:r>
            <a:endParaRPr lang="ru-RU" sz="1400" dirty="0"/>
          </a:p>
        </p:txBody>
      </p:sp>
      <p:sp>
        <p:nvSpPr>
          <p:cNvPr id="77" name="TextBox 76"/>
          <p:cNvSpPr txBox="1"/>
          <p:nvPr/>
        </p:nvSpPr>
        <p:spPr>
          <a:xfrm>
            <a:off x="4782738" y="5829213"/>
            <a:ext cx="4454682" cy="929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в том числе:</a:t>
            </a:r>
          </a:p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ru-RU" sz="1600" b="1" dirty="0">
                <a:solidFill>
                  <a:schemeClr val="accent5"/>
                </a:solidFill>
              </a:rPr>
              <a:t>16521,6 </a:t>
            </a: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млн руб.  – федеральный бюджет</a:t>
            </a:r>
          </a:p>
          <a:p>
            <a:pPr>
              <a:lnSpc>
                <a:spcPct val="80000"/>
              </a:lnSpc>
            </a:pPr>
            <a:r>
              <a:rPr lang="ru-RU" sz="1600" b="1" dirty="0">
                <a:solidFill>
                  <a:schemeClr val="accent5"/>
                </a:solidFill>
              </a:rPr>
              <a:t>  1989,5</a:t>
            </a:r>
            <a:r>
              <a:rPr lang="ru-RU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млн руб.  – республиканский бюджет </a:t>
            </a:r>
          </a:p>
          <a:p>
            <a:pPr>
              <a:lnSpc>
                <a:spcPct val="80000"/>
              </a:lnSpc>
            </a:pPr>
            <a:r>
              <a:rPr lang="ru-RU" sz="1600" b="1" dirty="0">
                <a:solidFill>
                  <a:schemeClr val="accent5"/>
                </a:solidFill>
              </a:rPr>
              <a:t>  1636,8</a:t>
            </a: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млн руб.  – иные источники</a:t>
            </a:r>
            <a:endParaRPr lang="id-ID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80" name="Прямая соединительная линия 79"/>
          <p:cNvCxnSpPr/>
          <p:nvPr/>
        </p:nvCxnSpPr>
        <p:spPr>
          <a:xfrm flipV="1">
            <a:off x="4856298" y="6030649"/>
            <a:ext cx="3438762" cy="30464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" name="TextBox 265"/>
          <p:cNvSpPr txBox="1"/>
          <p:nvPr/>
        </p:nvSpPr>
        <p:spPr>
          <a:xfrm>
            <a:off x="6625918" y="3385432"/>
            <a:ext cx="3356111" cy="746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05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Примут участие: </a:t>
            </a:r>
          </a:p>
          <a:p>
            <a:pPr>
              <a:buFont typeface="Arial" pitchFamily="34" charset="0"/>
              <a:buChar char="•"/>
            </a:pPr>
            <a:r>
              <a:rPr lang="ru-RU" sz="105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Дагестанский государственный университет,</a:t>
            </a:r>
          </a:p>
          <a:p>
            <a:pPr>
              <a:buFont typeface="Arial" pitchFamily="34" charset="0"/>
              <a:buChar char="•"/>
            </a:pPr>
            <a:r>
              <a:rPr lang="ru-RU" sz="105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sz="11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Дагестанский</a:t>
            </a:r>
            <a:r>
              <a:rPr lang="ru-RU" sz="105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федеральный исследовательский центр Российской академии наук.</a:t>
            </a:r>
            <a:endParaRPr lang="id-ID" sz="105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67" name="TextBox 266"/>
          <p:cNvSpPr txBox="1"/>
          <p:nvPr/>
        </p:nvSpPr>
        <p:spPr>
          <a:xfrm>
            <a:off x="5892628" y="4628875"/>
            <a:ext cx="4013372" cy="1102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05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Поддержаны заявки  Республикой Дагестан: </a:t>
            </a:r>
          </a:p>
          <a:p>
            <a:pPr algn="just">
              <a:buFont typeface="Arial" pitchFamily="34" charset="0"/>
              <a:buChar char="•"/>
            </a:pPr>
            <a:r>
              <a:rPr lang="ru-RU" sz="105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АО «Кизлярагрокомплекс», </a:t>
            </a:r>
          </a:p>
          <a:p>
            <a:pPr algn="just">
              <a:buFont typeface="Arial" pitchFamily="34" charset="0"/>
              <a:buChar char="•"/>
            </a:pPr>
            <a:r>
              <a:rPr lang="ru-RU" sz="105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АО «Международный аэропорт «Махачкала», </a:t>
            </a:r>
          </a:p>
          <a:p>
            <a:pPr algn="just">
              <a:buFont typeface="Arial" pitchFamily="34" charset="0"/>
              <a:buChar char="•"/>
            </a:pPr>
            <a:r>
              <a:rPr lang="ru-RU" sz="105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АО «</a:t>
            </a:r>
            <a:r>
              <a:rPr lang="ru-RU" sz="11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Завод</a:t>
            </a:r>
            <a:r>
              <a:rPr lang="ru-RU" sz="105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им. Гаджиева», </a:t>
            </a:r>
          </a:p>
          <a:p>
            <a:pPr>
              <a:buFont typeface="Arial" pitchFamily="34" charset="0"/>
              <a:buChar char="•"/>
            </a:pPr>
            <a:r>
              <a:rPr lang="ru-RU" sz="105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ОАО «Концерн Кизлярский электро-механический завод», </a:t>
            </a:r>
          </a:p>
          <a:p>
            <a:pPr algn="just">
              <a:buFont typeface="Arial" pitchFamily="34" charset="0"/>
              <a:buChar char="•"/>
            </a:pPr>
            <a:r>
              <a:rPr lang="ru-RU" sz="105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АО «Завод «ДагДизель»</a:t>
            </a:r>
            <a:r>
              <a:rPr lang="ru-RU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id-ID" sz="105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1633267"/>
      </p:ext>
    </p:extLst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4" grpId="0"/>
      <p:bldP spid="77" grpId="0"/>
      <p:bldP spid="266" grpId="0"/>
      <p:bldP spid="26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Прямоугольник 39"/>
          <p:cNvSpPr/>
          <p:nvPr/>
        </p:nvSpPr>
        <p:spPr>
          <a:xfrm>
            <a:off x="569630" y="531619"/>
            <a:ext cx="89792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kern="0" dirty="0">
                <a:solidFill>
                  <a:srgbClr val="0062AC"/>
                </a:solidFill>
                <a:latin typeface="Arial"/>
              </a:rPr>
              <a:t>Итоги кассового исполнения финансирования региональных проектов в 2019 году.</a:t>
            </a:r>
            <a:endParaRPr lang="ru-RU" sz="2400" kern="0" dirty="0">
              <a:solidFill>
                <a:schemeClr val="accent5"/>
              </a:solidFill>
            </a:endParaRPr>
          </a:p>
        </p:txBody>
      </p:sp>
      <p:sp>
        <p:nvSpPr>
          <p:cNvPr id="41" name="Rectangle 2"/>
          <p:cNvSpPr/>
          <p:nvPr/>
        </p:nvSpPr>
        <p:spPr>
          <a:xfrm>
            <a:off x="0" y="274719"/>
            <a:ext cx="9906000" cy="263612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lumMod val="60000"/>
                  <a:lumOff val="40000"/>
                  <a:alpha val="41000"/>
                </a:schemeClr>
              </a:gs>
              <a:gs pos="100000">
                <a:schemeClr val="bg2">
                  <a:lumMod val="50000"/>
                  <a:alpha val="22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42" name="Picture 2" descr="D:\Документы\Мои документы\_ОРГАНИЗАЦИЯ РАБОТЫ\Для сведения\Медиа материалы\Нац проекты\Герб России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4649" y="136525"/>
            <a:ext cx="498600" cy="540000"/>
          </a:xfrm>
          <a:prstGeom prst="rect">
            <a:avLst/>
          </a:prstGeom>
          <a:noFill/>
        </p:spPr>
      </p:pic>
      <p:pic>
        <p:nvPicPr>
          <p:cNvPr id="43" name="Picture 4" descr="https://xn--80aafjcthgy6bd.xn--p1ai/templates/mun46/images/ger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67680" y="126750"/>
            <a:ext cx="518834" cy="540000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0" y="1358218"/>
            <a:ext cx="9906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/>
              <a:t>В рамках реализации региональных проектов в 2019 году</a:t>
            </a:r>
            <a:r>
              <a:rPr lang="en-US" sz="2000" b="1" dirty="0"/>
              <a:t> </a:t>
            </a:r>
            <a:r>
              <a:rPr lang="ru-RU" sz="2000" b="1" dirty="0"/>
              <a:t> не освоено</a:t>
            </a:r>
            <a:r>
              <a:rPr lang="en-US" sz="2000" b="1" dirty="0"/>
              <a:t> – </a:t>
            </a:r>
            <a:r>
              <a:rPr lang="ru-RU" sz="2000" b="1" dirty="0"/>
              <a:t>10,8 млрд рублей, в том числе</a:t>
            </a:r>
            <a:r>
              <a:rPr lang="en-US" sz="2000" b="1" dirty="0"/>
              <a:t> </a:t>
            </a:r>
            <a:r>
              <a:rPr lang="ru-RU" sz="2000" b="1" dirty="0"/>
              <a:t>154,1 млн рублей – за счёт экономии.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6866536"/>
              </p:ext>
            </p:extLst>
          </p:nvPr>
        </p:nvGraphicFramePr>
        <p:xfrm>
          <a:off x="0" y="2149232"/>
          <a:ext cx="9905999" cy="4676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1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477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348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419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9107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Национальный</a:t>
                      </a:r>
                      <a:r>
                        <a:rPr lang="ru-RU" sz="1400" baseline="0" dirty="0"/>
                        <a:t> проект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Сумма</a:t>
                      </a:r>
                      <a:r>
                        <a:rPr lang="ru-RU" sz="1400" baseline="0" dirty="0"/>
                        <a:t> неосвоенных средств 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Заявленная</a:t>
                      </a:r>
                      <a:r>
                        <a:rPr lang="ru-RU" sz="1400" baseline="0" dirty="0"/>
                        <a:t> сумма</a:t>
                      </a:r>
                      <a:r>
                        <a:rPr lang="ru-RU" sz="1400" dirty="0"/>
                        <a:t> на возврат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Сумма сэкономленных средств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8832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Всего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10,8</a:t>
                      </a:r>
                      <a:r>
                        <a:rPr lang="ru-RU" sz="1400" b="1" baseline="0" dirty="0"/>
                        <a:t> млрд рублей</a:t>
                      </a:r>
                      <a:endParaRPr lang="ru-RU" sz="1400" b="1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8,4</a:t>
                      </a:r>
                      <a:r>
                        <a:rPr lang="ru-RU" sz="1400" b="1" baseline="0" dirty="0"/>
                        <a:t> млрд рублей</a:t>
                      </a:r>
                      <a:endParaRPr lang="ru-RU" sz="1400" b="1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154,1</a:t>
                      </a:r>
                      <a:r>
                        <a:rPr lang="ru-RU" sz="1400" b="1" baseline="0" dirty="0"/>
                        <a:t> млн рублей</a:t>
                      </a:r>
                      <a:endParaRPr lang="ru-RU" sz="1400" b="1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4590"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/>
                        <a:t>Демография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6</a:t>
                      </a:r>
                      <a:r>
                        <a:rPr lang="ru-RU" sz="1400" b="1" dirty="0"/>
                        <a:t>,1 млрд рублей 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4,7 млрд рублей 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34,9 млн рублей </a:t>
                      </a:r>
                      <a:endParaRPr lang="ru-RU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590"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/>
                        <a:t>Образование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3,5 млрд рублей 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3,1 млрд рублей 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13,7 млн рублей </a:t>
                      </a:r>
                      <a:endParaRPr lang="ru-RU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4590"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/>
                        <a:t>Здравоохранение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665,3 млн рублей 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212,5</a:t>
                      </a:r>
                      <a:r>
                        <a:rPr lang="ru-RU" sz="1400" b="1" baseline="0" dirty="0"/>
                        <a:t> </a:t>
                      </a:r>
                      <a:r>
                        <a:rPr lang="ru-RU" sz="1400" b="1" dirty="0"/>
                        <a:t>млн рублей 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103,1 млн рублей </a:t>
                      </a:r>
                      <a:endParaRPr lang="ru-RU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4590"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/>
                        <a:t>Жилье и городская среда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18,1 млн рублей 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0 млн рублей 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0,7 млн рублей </a:t>
                      </a:r>
                      <a:endParaRPr lang="ru-RU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4590"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/>
                        <a:t>Экология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12,4 млн рублей 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12,4 млн рублей 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 1,7 млн рублей </a:t>
                      </a:r>
                      <a:endParaRPr lang="ru-RU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74017">
                <a:tc>
                  <a:txBody>
                    <a:bodyPr/>
                    <a:lstStyle/>
                    <a:p>
                      <a:pPr algn="l">
                        <a:buFont typeface="Arial" pitchFamily="34" charset="0"/>
                        <a:buNone/>
                      </a:pPr>
                      <a:r>
                        <a:rPr lang="ru-RU" sz="1400" b="1" kern="0" dirty="0"/>
                        <a:t>Малое и среднее предпринимательство </a:t>
                      </a:r>
                      <a:br>
                        <a:rPr lang="ru-RU" sz="1400" b="1" kern="0" dirty="0"/>
                      </a:br>
                      <a:r>
                        <a:rPr lang="ru-RU" sz="1400" b="1" kern="0" dirty="0"/>
                        <a:t>и поддержка индивидуальной предпринимательской инициативы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392,5 млн рублей 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372,9 млн рублей 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0 млн рублей </a:t>
                      </a:r>
                      <a:endParaRPr lang="ru-RU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065617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/>
          <p:nvPr/>
        </p:nvSpPr>
        <p:spPr>
          <a:xfrm>
            <a:off x="-841" y="810491"/>
            <a:ext cx="9906000" cy="5122718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alpha val="73000"/>
                </a:schemeClr>
              </a:gs>
              <a:gs pos="100000">
                <a:schemeClr val="bg2">
                  <a:lumMod val="50000"/>
                  <a:alpha val="52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460825" y="3312167"/>
            <a:ext cx="70173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</a:t>
            </a:r>
            <a:endParaRPr lang="id-ID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01936" y="4195329"/>
            <a:ext cx="55004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schemeClr val="bg1"/>
                </a:solidFill>
              </a:rPr>
              <a:t>367005, Россия, Республика Дагестан, г. Махачкала, </a:t>
            </a:r>
          </a:p>
          <a:p>
            <a:pPr algn="ctr"/>
            <a:r>
              <a:rPr lang="ru-RU" sz="1200" dirty="0">
                <a:solidFill>
                  <a:schemeClr val="bg1"/>
                </a:solidFill>
              </a:rPr>
              <a:t>пл.Ленина, Дом Правительства, 8(8722) </a:t>
            </a:r>
            <a:r>
              <a:rPr lang="ru-RU" sz="1200">
                <a:solidFill>
                  <a:schemeClr val="bg1"/>
                </a:solidFill>
              </a:rPr>
              <a:t>51-76-59 </a:t>
            </a:r>
            <a:endParaRPr lang="ru-RU" sz="1200" dirty="0">
              <a:solidFill>
                <a:schemeClr val="bg1"/>
              </a:solidFill>
            </a:endParaRPr>
          </a:p>
          <a:p>
            <a:pPr algn="ctr"/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23" name="Oval 22"/>
          <p:cNvSpPr/>
          <p:nvPr/>
        </p:nvSpPr>
        <p:spPr>
          <a:xfrm>
            <a:off x="4658071" y="5198906"/>
            <a:ext cx="204311" cy="25146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4" name="Oval 23"/>
          <p:cNvSpPr/>
          <p:nvPr/>
        </p:nvSpPr>
        <p:spPr>
          <a:xfrm>
            <a:off x="4862382" y="5198906"/>
            <a:ext cx="204311" cy="25146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5" name="Oval 24"/>
          <p:cNvSpPr/>
          <p:nvPr/>
        </p:nvSpPr>
        <p:spPr>
          <a:xfrm>
            <a:off x="5066693" y="5198906"/>
            <a:ext cx="204311" cy="2514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6" name="Google Shape;332;p25"/>
          <p:cNvSpPr txBox="1"/>
          <p:nvPr/>
        </p:nvSpPr>
        <p:spPr>
          <a:xfrm>
            <a:off x="3430168" y="2490742"/>
            <a:ext cx="3061251" cy="672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Candara" panose="020E0502030303020204" pitchFamily="34" charset="0"/>
                <a:ea typeface="Dosis"/>
                <a:cs typeface="Dosis"/>
                <a:sym typeface="Dosis"/>
              </a:rPr>
              <a:t>Администрация </a:t>
            </a:r>
            <a:br>
              <a:rPr lang="ru-RU" sz="1400" b="1" dirty="0">
                <a:solidFill>
                  <a:schemeClr val="bg1"/>
                </a:solidFill>
                <a:latin typeface="Candara" panose="020E0502030303020204" pitchFamily="34" charset="0"/>
                <a:ea typeface="Dosis"/>
                <a:cs typeface="Dosis"/>
                <a:sym typeface="Dosis"/>
              </a:rPr>
            </a:br>
            <a:r>
              <a:rPr lang="ru-RU" sz="1400" b="1" dirty="0">
                <a:solidFill>
                  <a:schemeClr val="bg1"/>
                </a:solidFill>
                <a:latin typeface="Candara" panose="020E0502030303020204" pitchFamily="34" charset="0"/>
                <a:ea typeface="Dosis"/>
                <a:cs typeface="Dosis"/>
                <a:sym typeface="Dosis"/>
              </a:rPr>
              <a:t>Главы и Правительства </a:t>
            </a:r>
          </a:p>
          <a:p>
            <a:pPr algn="ctr"/>
            <a:r>
              <a:rPr lang="ru-RU" sz="1400" b="1" dirty="0">
                <a:solidFill>
                  <a:schemeClr val="bg1"/>
                </a:solidFill>
                <a:latin typeface="Candara" panose="020E0502030303020204" pitchFamily="34" charset="0"/>
                <a:ea typeface="Dosis"/>
                <a:cs typeface="Dosis"/>
                <a:sym typeface="Dosis"/>
              </a:rPr>
              <a:t>РЕСПУБЛИКИ ДАГЕСТАН </a:t>
            </a:r>
          </a:p>
        </p:txBody>
      </p:sp>
      <p:pic>
        <p:nvPicPr>
          <p:cNvPr id="17" name="Picture 4" descr="D:\Документы\Мои документы\_ОРГАНИЗАЦИЯ РАБОТЫ\Для сведения\Медиа материалы\Инфорграфика по работе Минтруда\ПРД_белый 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94756" y="1813340"/>
            <a:ext cx="1342090" cy="6456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1606217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3" grpId="0" animBg="1"/>
      <p:bldP spid="24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693650" y="577387"/>
            <a:ext cx="6478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kern="0" dirty="0">
                <a:solidFill>
                  <a:srgbClr val="0062AC"/>
                </a:solidFill>
                <a:latin typeface="Arial"/>
              </a:rPr>
              <a:t>Республика Дагестан принимает участие в 10 национальных проектах в 2019 году</a:t>
            </a:r>
            <a:endParaRPr lang="ru-RU" sz="2400" kern="0" dirty="0">
              <a:solidFill>
                <a:srgbClr val="0062AC"/>
              </a:solidFill>
              <a:latin typeface="+mn-lt"/>
              <a:cs typeface="+mn-cs"/>
            </a:endParaRPr>
          </a:p>
        </p:txBody>
      </p:sp>
      <p:grpSp>
        <p:nvGrpSpPr>
          <p:cNvPr id="9" name="Google Shape;648;p44"/>
          <p:cNvGrpSpPr/>
          <p:nvPr/>
        </p:nvGrpSpPr>
        <p:grpSpPr>
          <a:xfrm>
            <a:off x="2669061" y="1674337"/>
            <a:ext cx="4580237" cy="4388711"/>
            <a:chOff x="3395619" y="1394297"/>
            <a:chExt cx="2352761" cy="2354910"/>
          </a:xfrm>
        </p:grpSpPr>
        <p:grpSp>
          <p:nvGrpSpPr>
            <p:cNvPr id="10" name="Google Shape;649;p44"/>
            <p:cNvGrpSpPr/>
            <p:nvPr/>
          </p:nvGrpSpPr>
          <p:grpSpPr>
            <a:xfrm>
              <a:off x="3395619" y="1394297"/>
              <a:ext cx="2352761" cy="2354910"/>
              <a:chOff x="2600775" y="1409700"/>
              <a:chExt cx="1972800" cy="1974600"/>
            </a:xfrm>
          </p:grpSpPr>
          <p:sp>
            <p:nvSpPr>
              <p:cNvPr id="14" name="Google Shape;650;p44"/>
              <p:cNvSpPr/>
              <p:nvPr/>
            </p:nvSpPr>
            <p:spPr>
              <a:xfrm>
                <a:off x="2600775" y="1409700"/>
                <a:ext cx="1972800" cy="1974600"/>
              </a:xfrm>
              <a:prstGeom prst="ellipse">
                <a:avLst/>
              </a:prstGeom>
              <a:noFill/>
              <a:ln w="28575" cap="flat" cmpd="sng">
                <a:solidFill>
                  <a:srgbClr val="D8D8D8"/>
                </a:solidFill>
                <a:prstDash val="sys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5" name="Google Shape;651;p44"/>
              <p:cNvSpPr/>
              <p:nvPr/>
            </p:nvSpPr>
            <p:spPr>
              <a:xfrm>
                <a:off x="2811075" y="1620300"/>
                <a:ext cx="1552200" cy="1553400"/>
              </a:xfrm>
              <a:prstGeom prst="ellipse">
                <a:avLst/>
              </a:prstGeom>
              <a:noFill/>
              <a:ln w="28575" cap="flat" cmpd="sng">
                <a:solidFill>
                  <a:srgbClr val="D8D8D8"/>
                </a:solidFill>
                <a:prstDash val="sys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6" name="Google Shape;652;p44"/>
              <p:cNvSpPr/>
              <p:nvPr/>
            </p:nvSpPr>
            <p:spPr>
              <a:xfrm>
                <a:off x="3017175" y="1826550"/>
                <a:ext cx="1140000" cy="1140900"/>
              </a:xfrm>
              <a:prstGeom prst="ellipse">
                <a:avLst/>
              </a:prstGeom>
              <a:noFill/>
              <a:ln w="28575" cap="flat" cmpd="sng">
                <a:solidFill>
                  <a:srgbClr val="D8D8D8"/>
                </a:solidFill>
                <a:prstDash val="sys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7" name="Google Shape;653;p44"/>
              <p:cNvSpPr/>
              <p:nvPr/>
            </p:nvSpPr>
            <p:spPr>
              <a:xfrm>
                <a:off x="3210375" y="2019900"/>
                <a:ext cx="753600" cy="754200"/>
              </a:xfrm>
              <a:prstGeom prst="ellipse">
                <a:avLst/>
              </a:prstGeom>
              <a:noFill/>
              <a:ln w="28575" cap="flat" cmpd="sng">
                <a:solidFill>
                  <a:srgbClr val="D8D8D8"/>
                </a:solidFill>
                <a:prstDash val="sys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8" name="Google Shape;654;p44"/>
              <p:cNvSpPr/>
              <p:nvPr/>
            </p:nvSpPr>
            <p:spPr>
              <a:xfrm>
                <a:off x="3389775" y="2199450"/>
                <a:ext cx="394800" cy="395100"/>
              </a:xfrm>
              <a:prstGeom prst="ellipse">
                <a:avLst/>
              </a:prstGeom>
              <a:noFill/>
              <a:ln w="28575" cap="flat" cmpd="sng">
                <a:solidFill>
                  <a:schemeClr val="bg1">
                    <a:lumMod val="85000"/>
                  </a:schemeClr>
                </a:solidFill>
                <a:prstDash val="sys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11" name="Google Shape;655;p44"/>
            <p:cNvSpPr/>
            <p:nvPr/>
          </p:nvSpPr>
          <p:spPr>
            <a:xfrm>
              <a:off x="4488000" y="2487750"/>
              <a:ext cx="168000" cy="168000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bg1">
                  <a:lumMod val="85000"/>
                </a:schemeClr>
              </a:solidFill>
              <a:prstDash val="sys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2" name="Rectangle 2"/>
          <p:cNvSpPr/>
          <p:nvPr/>
        </p:nvSpPr>
        <p:spPr>
          <a:xfrm>
            <a:off x="0" y="263609"/>
            <a:ext cx="9906000" cy="263612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lumMod val="60000"/>
                  <a:lumOff val="40000"/>
                  <a:alpha val="41000"/>
                </a:schemeClr>
              </a:gs>
              <a:gs pos="100000">
                <a:schemeClr val="bg2">
                  <a:lumMod val="50000"/>
                  <a:alpha val="22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7" name="Google Shape;1282;p53"/>
          <p:cNvSpPr/>
          <p:nvPr/>
        </p:nvSpPr>
        <p:spPr>
          <a:xfrm>
            <a:off x="6883874" y="2862543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84274" y="81177"/>
                </a:moveTo>
                <a:lnTo>
                  <a:pt x="86945" y="83849"/>
                </a:lnTo>
                <a:lnTo>
                  <a:pt x="76335" y="94429"/>
                </a:lnTo>
                <a:lnTo>
                  <a:pt x="73664" y="91793"/>
                </a:lnTo>
                <a:lnTo>
                  <a:pt x="84274" y="81177"/>
                </a:lnTo>
                <a:close/>
                <a:moveTo>
                  <a:pt x="33750" y="75009"/>
                </a:moveTo>
                <a:lnTo>
                  <a:pt x="34628" y="75082"/>
                </a:lnTo>
                <a:lnTo>
                  <a:pt x="35396" y="75375"/>
                </a:lnTo>
                <a:lnTo>
                  <a:pt x="36091" y="75814"/>
                </a:lnTo>
                <a:lnTo>
                  <a:pt x="36676" y="76400"/>
                </a:lnTo>
                <a:lnTo>
                  <a:pt x="37097" y="77095"/>
                </a:lnTo>
                <a:lnTo>
                  <a:pt x="37390" y="77901"/>
                </a:lnTo>
                <a:lnTo>
                  <a:pt x="37500" y="78743"/>
                </a:lnTo>
                <a:lnTo>
                  <a:pt x="37390" y="79530"/>
                </a:lnTo>
                <a:lnTo>
                  <a:pt x="37134" y="80262"/>
                </a:lnTo>
                <a:lnTo>
                  <a:pt x="36768" y="80921"/>
                </a:lnTo>
                <a:lnTo>
                  <a:pt x="36237" y="81470"/>
                </a:lnTo>
                <a:lnTo>
                  <a:pt x="35615" y="81946"/>
                </a:lnTo>
                <a:lnTo>
                  <a:pt x="35615" y="90549"/>
                </a:lnTo>
                <a:lnTo>
                  <a:pt x="36237" y="91025"/>
                </a:lnTo>
                <a:lnTo>
                  <a:pt x="36768" y="91574"/>
                </a:lnTo>
                <a:lnTo>
                  <a:pt x="37134" y="92233"/>
                </a:lnTo>
                <a:lnTo>
                  <a:pt x="37390" y="92965"/>
                </a:lnTo>
                <a:lnTo>
                  <a:pt x="37500" y="93770"/>
                </a:lnTo>
                <a:lnTo>
                  <a:pt x="37390" y="94612"/>
                </a:lnTo>
                <a:lnTo>
                  <a:pt x="37097" y="95417"/>
                </a:lnTo>
                <a:lnTo>
                  <a:pt x="36676" y="96095"/>
                </a:lnTo>
                <a:lnTo>
                  <a:pt x="36091" y="96680"/>
                </a:lnTo>
                <a:lnTo>
                  <a:pt x="35396" y="97120"/>
                </a:lnTo>
                <a:lnTo>
                  <a:pt x="34628" y="97413"/>
                </a:lnTo>
                <a:lnTo>
                  <a:pt x="33750" y="97486"/>
                </a:lnTo>
                <a:lnTo>
                  <a:pt x="32871" y="97413"/>
                </a:lnTo>
                <a:lnTo>
                  <a:pt x="32103" y="97120"/>
                </a:lnTo>
                <a:lnTo>
                  <a:pt x="31408" y="96680"/>
                </a:lnTo>
                <a:lnTo>
                  <a:pt x="30823" y="96095"/>
                </a:lnTo>
                <a:lnTo>
                  <a:pt x="30384" y="95417"/>
                </a:lnTo>
                <a:lnTo>
                  <a:pt x="30091" y="94612"/>
                </a:lnTo>
                <a:lnTo>
                  <a:pt x="30000" y="93770"/>
                </a:lnTo>
                <a:lnTo>
                  <a:pt x="30091" y="92965"/>
                </a:lnTo>
                <a:lnTo>
                  <a:pt x="30347" y="92233"/>
                </a:lnTo>
                <a:lnTo>
                  <a:pt x="30713" y="91574"/>
                </a:lnTo>
                <a:lnTo>
                  <a:pt x="31262" y="91025"/>
                </a:lnTo>
                <a:lnTo>
                  <a:pt x="31884" y="90549"/>
                </a:lnTo>
                <a:lnTo>
                  <a:pt x="31884" y="81946"/>
                </a:lnTo>
                <a:lnTo>
                  <a:pt x="31262" y="81470"/>
                </a:lnTo>
                <a:lnTo>
                  <a:pt x="30713" y="80921"/>
                </a:lnTo>
                <a:lnTo>
                  <a:pt x="30347" y="80262"/>
                </a:lnTo>
                <a:lnTo>
                  <a:pt x="30091" y="79530"/>
                </a:lnTo>
                <a:lnTo>
                  <a:pt x="30000" y="78743"/>
                </a:lnTo>
                <a:lnTo>
                  <a:pt x="30091" y="77901"/>
                </a:lnTo>
                <a:lnTo>
                  <a:pt x="30384" y="77095"/>
                </a:lnTo>
                <a:lnTo>
                  <a:pt x="30823" y="76400"/>
                </a:lnTo>
                <a:lnTo>
                  <a:pt x="31408" y="75814"/>
                </a:lnTo>
                <a:lnTo>
                  <a:pt x="32103" y="75375"/>
                </a:lnTo>
                <a:lnTo>
                  <a:pt x="32871" y="75082"/>
                </a:lnTo>
                <a:lnTo>
                  <a:pt x="33750" y="75009"/>
                </a:lnTo>
                <a:close/>
                <a:moveTo>
                  <a:pt x="84274" y="70561"/>
                </a:moveTo>
                <a:lnTo>
                  <a:pt x="86945" y="73233"/>
                </a:lnTo>
                <a:lnTo>
                  <a:pt x="65707" y="94429"/>
                </a:lnTo>
                <a:lnTo>
                  <a:pt x="63091" y="91793"/>
                </a:lnTo>
                <a:lnTo>
                  <a:pt x="84274" y="70561"/>
                </a:lnTo>
                <a:close/>
                <a:moveTo>
                  <a:pt x="73664" y="70561"/>
                </a:moveTo>
                <a:lnTo>
                  <a:pt x="76335" y="73233"/>
                </a:lnTo>
                <a:lnTo>
                  <a:pt x="65707" y="83849"/>
                </a:lnTo>
                <a:lnTo>
                  <a:pt x="63091" y="81177"/>
                </a:lnTo>
                <a:lnTo>
                  <a:pt x="73664" y="70561"/>
                </a:lnTo>
                <a:close/>
                <a:moveTo>
                  <a:pt x="59981" y="48743"/>
                </a:moveTo>
                <a:lnTo>
                  <a:pt x="59908" y="50500"/>
                </a:lnTo>
                <a:lnTo>
                  <a:pt x="59615" y="52202"/>
                </a:lnTo>
                <a:lnTo>
                  <a:pt x="59103" y="53813"/>
                </a:lnTo>
                <a:lnTo>
                  <a:pt x="58481" y="55350"/>
                </a:lnTo>
                <a:lnTo>
                  <a:pt x="57640" y="56815"/>
                </a:lnTo>
                <a:lnTo>
                  <a:pt x="56707" y="58114"/>
                </a:lnTo>
                <a:lnTo>
                  <a:pt x="55609" y="59359"/>
                </a:lnTo>
                <a:lnTo>
                  <a:pt x="54365" y="60457"/>
                </a:lnTo>
                <a:lnTo>
                  <a:pt x="53048" y="61409"/>
                </a:lnTo>
                <a:lnTo>
                  <a:pt x="51585" y="62251"/>
                </a:lnTo>
                <a:lnTo>
                  <a:pt x="50067" y="62855"/>
                </a:lnTo>
                <a:lnTo>
                  <a:pt x="48457" y="63367"/>
                </a:lnTo>
                <a:lnTo>
                  <a:pt x="46737" y="63660"/>
                </a:lnTo>
                <a:lnTo>
                  <a:pt x="44981" y="63733"/>
                </a:lnTo>
                <a:lnTo>
                  <a:pt x="44981" y="112477"/>
                </a:lnTo>
                <a:lnTo>
                  <a:pt x="101250" y="112477"/>
                </a:lnTo>
                <a:lnTo>
                  <a:pt x="101250" y="63221"/>
                </a:lnTo>
                <a:lnTo>
                  <a:pt x="99676" y="62727"/>
                </a:lnTo>
                <a:lnTo>
                  <a:pt x="98176" y="62068"/>
                </a:lnTo>
                <a:lnTo>
                  <a:pt x="96768" y="61226"/>
                </a:lnTo>
                <a:lnTo>
                  <a:pt x="95451" y="60274"/>
                </a:lnTo>
                <a:lnTo>
                  <a:pt x="94280" y="59176"/>
                </a:lnTo>
                <a:lnTo>
                  <a:pt x="93182" y="57968"/>
                </a:lnTo>
                <a:lnTo>
                  <a:pt x="92268" y="56668"/>
                </a:lnTo>
                <a:lnTo>
                  <a:pt x="91463" y="55241"/>
                </a:lnTo>
                <a:lnTo>
                  <a:pt x="90841" y="53703"/>
                </a:lnTo>
                <a:lnTo>
                  <a:pt x="90365" y="52129"/>
                </a:lnTo>
                <a:lnTo>
                  <a:pt x="90091" y="50463"/>
                </a:lnTo>
                <a:lnTo>
                  <a:pt x="90018" y="48743"/>
                </a:lnTo>
                <a:lnTo>
                  <a:pt x="89908" y="50500"/>
                </a:lnTo>
                <a:lnTo>
                  <a:pt x="89615" y="52202"/>
                </a:lnTo>
                <a:lnTo>
                  <a:pt x="89140" y="53813"/>
                </a:lnTo>
                <a:lnTo>
                  <a:pt x="88481" y="55350"/>
                </a:lnTo>
                <a:lnTo>
                  <a:pt x="87676" y="56815"/>
                </a:lnTo>
                <a:lnTo>
                  <a:pt x="86689" y="58114"/>
                </a:lnTo>
                <a:lnTo>
                  <a:pt x="85591" y="59359"/>
                </a:lnTo>
                <a:lnTo>
                  <a:pt x="84384" y="60457"/>
                </a:lnTo>
                <a:lnTo>
                  <a:pt x="83048" y="61409"/>
                </a:lnTo>
                <a:lnTo>
                  <a:pt x="81585" y="62251"/>
                </a:lnTo>
                <a:lnTo>
                  <a:pt x="80048" y="62855"/>
                </a:lnTo>
                <a:lnTo>
                  <a:pt x="78439" y="63367"/>
                </a:lnTo>
                <a:lnTo>
                  <a:pt x="76737" y="63660"/>
                </a:lnTo>
                <a:lnTo>
                  <a:pt x="74981" y="63733"/>
                </a:lnTo>
                <a:lnTo>
                  <a:pt x="73262" y="63660"/>
                </a:lnTo>
                <a:lnTo>
                  <a:pt x="71542" y="63367"/>
                </a:lnTo>
                <a:lnTo>
                  <a:pt x="69951" y="62855"/>
                </a:lnTo>
                <a:lnTo>
                  <a:pt x="68414" y="62251"/>
                </a:lnTo>
                <a:lnTo>
                  <a:pt x="66951" y="61409"/>
                </a:lnTo>
                <a:lnTo>
                  <a:pt x="65597" y="60457"/>
                </a:lnTo>
                <a:lnTo>
                  <a:pt x="64390" y="59359"/>
                </a:lnTo>
                <a:lnTo>
                  <a:pt x="63310" y="58114"/>
                </a:lnTo>
                <a:lnTo>
                  <a:pt x="62323" y="56815"/>
                </a:lnTo>
                <a:lnTo>
                  <a:pt x="61518" y="55350"/>
                </a:lnTo>
                <a:lnTo>
                  <a:pt x="60859" y="53813"/>
                </a:lnTo>
                <a:lnTo>
                  <a:pt x="60384" y="52202"/>
                </a:lnTo>
                <a:lnTo>
                  <a:pt x="60091" y="50500"/>
                </a:lnTo>
                <a:lnTo>
                  <a:pt x="59981" y="48743"/>
                </a:lnTo>
                <a:close/>
                <a:moveTo>
                  <a:pt x="30000" y="48743"/>
                </a:moveTo>
                <a:lnTo>
                  <a:pt x="29926" y="50463"/>
                </a:lnTo>
                <a:lnTo>
                  <a:pt x="29634" y="52129"/>
                </a:lnTo>
                <a:lnTo>
                  <a:pt x="29158" y="53703"/>
                </a:lnTo>
                <a:lnTo>
                  <a:pt x="28536" y="55241"/>
                </a:lnTo>
                <a:lnTo>
                  <a:pt x="27731" y="56668"/>
                </a:lnTo>
                <a:lnTo>
                  <a:pt x="26780" y="57968"/>
                </a:lnTo>
                <a:lnTo>
                  <a:pt x="25719" y="59176"/>
                </a:lnTo>
                <a:lnTo>
                  <a:pt x="24548" y="60274"/>
                </a:lnTo>
                <a:lnTo>
                  <a:pt x="23250" y="61226"/>
                </a:lnTo>
                <a:lnTo>
                  <a:pt x="21823" y="62068"/>
                </a:lnTo>
                <a:lnTo>
                  <a:pt x="20323" y="62727"/>
                </a:lnTo>
                <a:lnTo>
                  <a:pt x="18750" y="63221"/>
                </a:lnTo>
                <a:lnTo>
                  <a:pt x="18750" y="112477"/>
                </a:lnTo>
                <a:lnTo>
                  <a:pt x="41268" y="112477"/>
                </a:lnTo>
                <a:lnTo>
                  <a:pt x="41268" y="63221"/>
                </a:lnTo>
                <a:lnTo>
                  <a:pt x="39658" y="62727"/>
                </a:lnTo>
                <a:lnTo>
                  <a:pt x="38158" y="62068"/>
                </a:lnTo>
                <a:lnTo>
                  <a:pt x="36768" y="61226"/>
                </a:lnTo>
                <a:lnTo>
                  <a:pt x="35469" y="60274"/>
                </a:lnTo>
                <a:lnTo>
                  <a:pt x="34262" y="59176"/>
                </a:lnTo>
                <a:lnTo>
                  <a:pt x="33201" y="57968"/>
                </a:lnTo>
                <a:lnTo>
                  <a:pt x="32250" y="56668"/>
                </a:lnTo>
                <a:lnTo>
                  <a:pt x="31481" y="55241"/>
                </a:lnTo>
                <a:lnTo>
                  <a:pt x="30823" y="53703"/>
                </a:lnTo>
                <a:lnTo>
                  <a:pt x="30384" y="52129"/>
                </a:lnTo>
                <a:lnTo>
                  <a:pt x="30091" y="50463"/>
                </a:lnTo>
                <a:lnTo>
                  <a:pt x="30000" y="48743"/>
                </a:lnTo>
                <a:close/>
                <a:moveTo>
                  <a:pt x="0" y="45027"/>
                </a:moveTo>
                <a:lnTo>
                  <a:pt x="120000" y="45027"/>
                </a:lnTo>
                <a:lnTo>
                  <a:pt x="120000" y="48743"/>
                </a:lnTo>
                <a:lnTo>
                  <a:pt x="119890" y="50463"/>
                </a:lnTo>
                <a:lnTo>
                  <a:pt x="119597" y="52129"/>
                </a:lnTo>
                <a:lnTo>
                  <a:pt x="119158" y="53703"/>
                </a:lnTo>
                <a:lnTo>
                  <a:pt x="118500" y="55241"/>
                </a:lnTo>
                <a:lnTo>
                  <a:pt x="117731" y="56668"/>
                </a:lnTo>
                <a:lnTo>
                  <a:pt x="116780" y="57968"/>
                </a:lnTo>
                <a:lnTo>
                  <a:pt x="115737" y="59176"/>
                </a:lnTo>
                <a:lnTo>
                  <a:pt x="114530" y="60274"/>
                </a:lnTo>
                <a:lnTo>
                  <a:pt x="113213" y="61226"/>
                </a:lnTo>
                <a:lnTo>
                  <a:pt x="111823" y="62068"/>
                </a:lnTo>
                <a:lnTo>
                  <a:pt x="110323" y="62727"/>
                </a:lnTo>
                <a:lnTo>
                  <a:pt x="108731" y="63221"/>
                </a:lnTo>
                <a:lnTo>
                  <a:pt x="108731" y="112477"/>
                </a:lnTo>
                <a:lnTo>
                  <a:pt x="116250" y="112477"/>
                </a:lnTo>
                <a:lnTo>
                  <a:pt x="117109" y="112586"/>
                </a:lnTo>
                <a:lnTo>
                  <a:pt x="117878" y="112879"/>
                </a:lnTo>
                <a:lnTo>
                  <a:pt x="118573" y="113319"/>
                </a:lnTo>
                <a:lnTo>
                  <a:pt x="119158" y="113904"/>
                </a:lnTo>
                <a:lnTo>
                  <a:pt x="119597" y="114600"/>
                </a:lnTo>
                <a:lnTo>
                  <a:pt x="119890" y="115405"/>
                </a:lnTo>
                <a:lnTo>
                  <a:pt x="120000" y="116247"/>
                </a:lnTo>
                <a:lnTo>
                  <a:pt x="119890" y="117126"/>
                </a:lnTo>
                <a:lnTo>
                  <a:pt x="119597" y="117876"/>
                </a:lnTo>
                <a:lnTo>
                  <a:pt x="119158" y="118608"/>
                </a:lnTo>
                <a:lnTo>
                  <a:pt x="118573" y="119158"/>
                </a:lnTo>
                <a:lnTo>
                  <a:pt x="117878" y="119633"/>
                </a:lnTo>
                <a:lnTo>
                  <a:pt x="117109" y="119890"/>
                </a:lnTo>
                <a:lnTo>
                  <a:pt x="116250" y="120000"/>
                </a:lnTo>
                <a:lnTo>
                  <a:pt x="3750" y="120000"/>
                </a:lnTo>
                <a:lnTo>
                  <a:pt x="2890" y="119890"/>
                </a:lnTo>
                <a:lnTo>
                  <a:pt x="2121" y="119633"/>
                </a:lnTo>
                <a:lnTo>
                  <a:pt x="1426" y="119158"/>
                </a:lnTo>
                <a:lnTo>
                  <a:pt x="841" y="118608"/>
                </a:lnTo>
                <a:lnTo>
                  <a:pt x="365" y="117876"/>
                </a:lnTo>
                <a:lnTo>
                  <a:pt x="109" y="117126"/>
                </a:lnTo>
                <a:lnTo>
                  <a:pt x="0" y="116247"/>
                </a:lnTo>
                <a:lnTo>
                  <a:pt x="109" y="115405"/>
                </a:lnTo>
                <a:lnTo>
                  <a:pt x="365" y="114600"/>
                </a:lnTo>
                <a:lnTo>
                  <a:pt x="841" y="113904"/>
                </a:lnTo>
                <a:lnTo>
                  <a:pt x="1426" y="113319"/>
                </a:lnTo>
                <a:lnTo>
                  <a:pt x="2121" y="112879"/>
                </a:lnTo>
                <a:lnTo>
                  <a:pt x="2890" y="112586"/>
                </a:lnTo>
                <a:lnTo>
                  <a:pt x="3750" y="112477"/>
                </a:lnTo>
                <a:lnTo>
                  <a:pt x="11231" y="112477"/>
                </a:lnTo>
                <a:lnTo>
                  <a:pt x="11231" y="63221"/>
                </a:lnTo>
                <a:lnTo>
                  <a:pt x="9676" y="62727"/>
                </a:lnTo>
                <a:lnTo>
                  <a:pt x="8176" y="62068"/>
                </a:lnTo>
                <a:lnTo>
                  <a:pt x="6750" y="61226"/>
                </a:lnTo>
                <a:lnTo>
                  <a:pt x="5469" y="60274"/>
                </a:lnTo>
                <a:lnTo>
                  <a:pt x="4262" y="59176"/>
                </a:lnTo>
                <a:lnTo>
                  <a:pt x="3219" y="57968"/>
                </a:lnTo>
                <a:lnTo>
                  <a:pt x="2268" y="56668"/>
                </a:lnTo>
                <a:lnTo>
                  <a:pt x="1500" y="55241"/>
                </a:lnTo>
                <a:lnTo>
                  <a:pt x="841" y="53703"/>
                </a:lnTo>
                <a:lnTo>
                  <a:pt x="402" y="52129"/>
                </a:lnTo>
                <a:lnTo>
                  <a:pt x="109" y="50463"/>
                </a:lnTo>
                <a:lnTo>
                  <a:pt x="0" y="48743"/>
                </a:lnTo>
                <a:lnTo>
                  <a:pt x="0" y="45027"/>
                </a:lnTo>
                <a:close/>
                <a:moveTo>
                  <a:pt x="45274" y="16894"/>
                </a:moveTo>
                <a:lnTo>
                  <a:pt x="44689" y="16931"/>
                </a:lnTo>
                <a:lnTo>
                  <a:pt x="44140" y="17114"/>
                </a:lnTo>
                <a:lnTo>
                  <a:pt x="43664" y="17443"/>
                </a:lnTo>
                <a:lnTo>
                  <a:pt x="43353" y="17919"/>
                </a:lnTo>
                <a:lnTo>
                  <a:pt x="35835" y="32910"/>
                </a:lnTo>
                <a:lnTo>
                  <a:pt x="35652" y="33496"/>
                </a:lnTo>
                <a:lnTo>
                  <a:pt x="35652" y="34081"/>
                </a:lnTo>
                <a:lnTo>
                  <a:pt x="35835" y="34630"/>
                </a:lnTo>
                <a:lnTo>
                  <a:pt x="36201" y="35106"/>
                </a:lnTo>
                <a:lnTo>
                  <a:pt x="36676" y="35436"/>
                </a:lnTo>
                <a:lnTo>
                  <a:pt x="37060" y="35564"/>
                </a:lnTo>
                <a:lnTo>
                  <a:pt x="37500" y="35637"/>
                </a:lnTo>
                <a:lnTo>
                  <a:pt x="38012" y="35564"/>
                </a:lnTo>
                <a:lnTo>
                  <a:pt x="38451" y="35363"/>
                </a:lnTo>
                <a:lnTo>
                  <a:pt x="38853" y="35033"/>
                </a:lnTo>
                <a:lnTo>
                  <a:pt x="39182" y="34594"/>
                </a:lnTo>
                <a:lnTo>
                  <a:pt x="46664" y="19585"/>
                </a:lnTo>
                <a:lnTo>
                  <a:pt x="46847" y="19109"/>
                </a:lnTo>
                <a:lnTo>
                  <a:pt x="46884" y="18651"/>
                </a:lnTo>
                <a:lnTo>
                  <a:pt x="46774" y="18175"/>
                </a:lnTo>
                <a:lnTo>
                  <a:pt x="46554" y="17736"/>
                </a:lnTo>
                <a:lnTo>
                  <a:pt x="46262" y="17370"/>
                </a:lnTo>
                <a:lnTo>
                  <a:pt x="45823" y="17077"/>
                </a:lnTo>
                <a:lnTo>
                  <a:pt x="45274" y="16894"/>
                </a:lnTo>
                <a:close/>
                <a:moveTo>
                  <a:pt x="30274" y="16894"/>
                </a:moveTo>
                <a:lnTo>
                  <a:pt x="29707" y="16931"/>
                </a:lnTo>
                <a:lnTo>
                  <a:pt x="29158" y="17114"/>
                </a:lnTo>
                <a:lnTo>
                  <a:pt x="28682" y="17443"/>
                </a:lnTo>
                <a:lnTo>
                  <a:pt x="28317" y="17919"/>
                </a:lnTo>
                <a:lnTo>
                  <a:pt x="20835" y="32910"/>
                </a:lnTo>
                <a:lnTo>
                  <a:pt x="20652" y="33496"/>
                </a:lnTo>
                <a:lnTo>
                  <a:pt x="20652" y="34081"/>
                </a:lnTo>
                <a:lnTo>
                  <a:pt x="20835" y="34630"/>
                </a:lnTo>
                <a:lnTo>
                  <a:pt x="21164" y="35106"/>
                </a:lnTo>
                <a:lnTo>
                  <a:pt x="21676" y="35436"/>
                </a:lnTo>
                <a:lnTo>
                  <a:pt x="22079" y="35564"/>
                </a:lnTo>
                <a:lnTo>
                  <a:pt x="22518" y="35637"/>
                </a:lnTo>
                <a:lnTo>
                  <a:pt x="23030" y="35564"/>
                </a:lnTo>
                <a:lnTo>
                  <a:pt x="23451" y="35363"/>
                </a:lnTo>
                <a:lnTo>
                  <a:pt x="23853" y="35033"/>
                </a:lnTo>
                <a:lnTo>
                  <a:pt x="24182" y="34594"/>
                </a:lnTo>
                <a:lnTo>
                  <a:pt x="31664" y="19585"/>
                </a:lnTo>
                <a:lnTo>
                  <a:pt x="31847" y="19109"/>
                </a:lnTo>
                <a:lnTo>
                  <a:pt x="31884" y="18651"/>
                </a:lnTo>
                <a:lnTo>
                  <a:pt x="31774" y="18175"/>
                </a:lnTo>
                <a:lnTo>
                  <a:pt x="31554" y="17736"/>
                </a:lnTo>
                <a:lnTo>
                  <a:pt x="31262" y="17370"/>
                </a:lnTo>
                <a:lnTo>
                  <a:pt x="30823" y="17077"/>
                </a:lnTo>
                <a:lnTo>
                  <a:pt x="30274" y="16894"/>
                </a:lnTo>
                <a:close/>
                <a:moveTo>
                  <a:pt x="90109" y="16894"/>
                </a:moveTo>
                <a:lnTo>
                  <a:pt x="89652" y="16931"/>
                </a:lnTo>
                <a:lnTo>
                  <a:pt x="89176" y="17077"/>
                </a:lnTo>
                <a:lnTo>
                  <a:pt x="88664" y="17443"/>
                </a:lnTo>
                <a:lnTo>
                  <a:pt x="88335" y="17919"/>
                </a:lnTo>
                <a:lnTo>
                  <a:pt x="88152" y="18431"/>
                </a:lnTo>
                <a:lnTo>
                  <a:pt x="88152" y="19017"/>
                </a:lnTo>
                <a:lnTo>
                  <a:pt x="88335" y="19585"/>
                </a:lnTo>
                <a:lnTo>
                  <a:pt x="95817" y="34594"/>
                </a:lnTo>
                <a:lnTo>
                  <a:pt x="96146" y="35033"/>
                </a:lnTo>
                <a:lnTo>
                  <a:pt x="96512" y="35363"/>
                </a:lnTo>
                <a:lnTo>
                  <a:pt x="96969" y="35564"/>
                </a:lnTo>
                <a:lnTo>
                  <a:pt x="97481" y="35637"/>
                </a:lnTo>
                <a:lnTo>
                  <a:pt x="97920" y="35564"/>
                </a:lnTo>
                <a:lnTo>
                  <a:pt x="98323" y="35436"/>
                </a:lnTo>
                <a:lnTo>
                  <a:pt x="98762" y="35143"/>
                </a:lnTo>
                <a:lnTo>
                  <a:pt x="99054" y="34777"/>
                </a:lnTo>
                <a:lnTo>
                  <a:pt x="99274" y="34338"/>
                </a:lnTo>
                <a:lnTo>
                  <a:pt x="99384" y="33898"/>
                </a:lnTo>
                <a:lnTo>
                  <a:pt x="99347" y="33386"/>
                </a:lnTo>
                <a:lnTo>
                  <a:pt x="99164" y="32910"/>
                </a:lnTo>
                <a:lnTo>
                  <a:pt x="91682" y="17919"/>
                </a:lnTo>
                <a:lnTo>
                  <a:pt x="91390" y="17516"/>
                </a:lnTo>
                <a:lnTo>
                  <a:pt x="91024" y="17187"/>
                </a:lnTo>
                <a:lnTo>
                  <a:pt x="90585" y="16967"/>
                </a:lnTo>
                <a:lnTo>
                  <a:pt x="90109" y="16894"/>
                </a:lnTo>
                <a:close/>
                <a:moveTo>
                  <a:pt x="74359" y="16894"/>
                </a:moveTo>
                <a:lnTo>
                  <a:pt x="73847" y="16931"/>
                </a:lnTo>
                <a:lnTo>
                  <a:pt x="73408" y="17114"/>
                </a:lnTo>
                <a:lnTo>
                  <a:pt x="73006" y="17406"/>
                </a:lnTo>
                <a:lnTo>
                  <a:pt x="72676" y="17809"/>
                </a:lnTo>
                <a:lnTo>
                  <a:pt x="72493" y="18248"/>
                </a:lnTo>
                <a:lnTo>
                  <a:pt x="72420" y="18724"/>
                </a:lnTo>
                <a:lnTo>
                  <a:pt x="72457" y="19182"/>
                </a:lnTo>
                <a:lnTo>
                  <a:pt x="72640" y="19658"/>
                </a:lnTo>
                <a:lnTo>
                  <a:pt x="80853" y="34667"/>
                </a:lnTo>
                <a:lnTo>
                  <a:pt x="81146" y="35070"/>
                </a:lnTo>
                <a:lnTo>
                  <a:pt x="81548" y="35399"/>
                </a:lnTo>
                <a:lnTo>
                  <a:pt x="82024" y="35564"/>
                </a:lnTo>
                <a:lnTo>
                  <a:pt x="82500" y="35637"/>
                </a:lnTo>
                <a:lnTo>
                  <a:pt x="82975" y="35564"/>
                </a:lnTo>
                <a:lnTo>
                  <a:pt x="83414" y="35399"/>
                </a:lnTo>
                <a:lnTo>
                  <a:pt x="83798" y="35106"/>
                </a:lnTo>
                <a:lnTo>
                  <a:pt x="84091" y="34740"/>
                </a:lnTo>
                <a:lnTo>
                  <a:pt x="84274" y="34301"/>
                </a:lnTo>
                <a:lnTo>
                  <a:pt x="84384" y="33825"/>
                </a:lnTo>
                <a:lnTo>
                  <a:pt x="84310" y="33312"/>
                </a:lnTo>
                <a:lnTo>
                  <a:pt x="84128" y="32837"/>
                </a:lnTo>
                <a:lnTo>
                  <a:pt x="75969" y="17846"/>
                </a:lnTo>
                <a:lnTo>
                  <a:pt x="75640" y="17443"/>
                </a:lnTo>
                <a:lnTo>
                  <a:pt x="75274" y="17150"/>
                </a:lnTo>
                <a:lnTo>
                  <a:pt x="74835" y="16967"/>
                </a:lnTo>
                <a:lnTo>
                  <a:pt x="74359" y="16894"/>
                </a:lnTo>
                <a:close/>
                <a:moveTo>
                  <a:pt x="59981" y="16894"/>
                </a:moveTo>
                <a:lnTo>
                  <a:pt x="59396" y="16967"/>
                </a:lnTo>
                <a:lnTo>
                  <a:pt x="58884" y="17260"/>
                </a:lnTo>
                <a:lnTo>
                  <a:pt x="58481" y="17663"/>
                </a:lnTo>
                <a:lnTo>
                  <a:pt x="58225" y="18175"/>
                </a:lnTo>
                <a:lnTo>
                  <a:pt x="58115" y="18761"/>
                </a:lnTo>
                <a:lnTo>
                  <a:pt x="58115" y="33752"/>
                </a:lnTo>
                <a:lnTo>
                  <a:pt x="58225" y="34338"/>
                </a:lnTo>
                <a:lnTo>
                  <a:pt x="58481" y="34887"/>
                </a:lnTo>
                <a:lnTo>
                  <a:pt x="58884" y="35289"/>
                </a:lnTo>
                <a:lnTo>
                  <a:pt x="59396" y="35527"/>
                </a:lnTo>
                <a:lnTo>
                  <a:pt x="59981" y="35637"/>
                </a:lnTo>
                <a:lnTo>
                  <a:pt x="60603" y="35527"/>
                </a:lnTo>
                <a:lnTo>
                  <a:pt x="61115" y="35289"/>
                </a:lnTo>
                <a:lnTo>
                  <a:pt x="61518" y="34887"/>
                </a:lnTo>
                <a:lnTo>
                  <a:pt x="61774" y="34338"/>
                </a:lnTo>
                <a:lnTo>
                  <a:pt x="61884" y="33752"/>
                </a:lnTo>
                <a:lnTo>
                  <a:pt x="61884" y="18761"/>
                </a:lnTo>
                <a:lnTo>
                  <a:pt x="61774" y="18175"/>
                </a:lnTo>
                <a:lnTo>
                  <a:pt x="61518" y="17663"/>
                </a:lnTo>
                <a:lnTo>
                  <a:pt x="61115" y="17260"/>
                </a:lnTo>
                <a:lnTo>
                  <a:pt x="60603" y="16967"/>
                </a:lnTo>
                <a:lnTo>
                  <a:pt x="59981" y="16894"/>
                </a:lnTo>
                <a:close/>
                <a:moveTo>
                  <a:pt x="15000" y="11275"/>
                </a:moveTo>
                <a:lnTo>
                  <a:pt x="105000" y="11275"/>
                </a:lnTo>
                <a:lnTo>
                  <a:pt x="120000" y="41256"/>
                </a:lnTo>
                <a:lnTo>
                  <a:pt x="0" y="41256"/>
                </a:lnTo>
                <a:lnTo>
                  <a:pt x="15000" y="11275"/>
                </a:lnTo>
                <a:close/>
                <a:moveTo>
                  <a:pt x="18750" y="0"/>
                </a:moveTo>
                <a:lnTo>
                  <a:pt x="101250" y="0"/>
                </a:lnTo>
                <a:lnTo>
                  <a:pt x="102128" y="109"/>
                </a:lnTo>
                <a:lnTo>
                  <a:pt x="102896" y="402"/>
                </a:lnTo>
                <a:lnTo>
                  <a:pt x="103573" y="841"/>
                </a:lnTo>
                <a:lnTo>
                  <a:pt x="104158" y="1427"/>
                </a:lnTo>
                <a:lnTo>
                  <a:pt x="104597" y="2123"/>
                </a:lnTo>
                <a:lnTo>
                  <a:pt x="104890" y="2873"/>
                </a:lnTo>
                <a:lnTo>
                  <a:pt x="105000" y="3752"/>
                </a:lnTo>
                <a:lnTo>
                  <a:pt x="104890" y="4630"/>
                </a:lnTo>
                <a:lnTo>
                  <a:pt x="104597" y="5399"/>
                </a:lnTo>
                <a:lnTo>
                  <a:pt x="104158" y="6095"/>
                </a:lnTo>
                <a:lnTo>
                  <a:pt x="103573" y="6680"/>
                </a:lnTo>
                <a:lnTo>
                  <a:pt x="102896" y="7120"/>
                </a:lnTo>
                <a:lnTo>
                  <a:pt x="102128" y="7413"/>
                </a:lnTo>
                <a:lnTo>
                  <a:pt x="101250" y="7522"/>
                </a:lnTo>
                <a:lnTo>
                  <a:pt x="18750" y="7522"/>
                </a:lnTo>
                <a:lnTo>
                  <a:pt x="17871" y="7413"/>
                </a:lnTo>
                <a:lnTo>
                  <a:pt x="17103" y="7120"/>
                </a:lnTo>
                <a:lnTo>
                  <a:pt x="16426" y="6680"/>
                </a:lnTo>
                <a:lnTo>
                  <a:pt x="15841" y="6095"/>
                </a:lnTo>
                <a:lnTo>
                  <a:pt x="15402" y="5399"/>
                </a:lnTo>
                <a:lnTo>
                  <a:pt x="15109" y="4630"/>
                </a:lnTo>
                <a:lnTo>
                  <a:pt x="15000" y="3752"/>
                </a:lnTo>
                <a:lnTo>
                  <a:pt x="15109" y="2873"/>
                </a:lnTo>
                <a:lnTo>
                  <a:pt x="15402" y="2123"/>
                </a:lnTo>
                <a:lnTo>
                  <a:pt x="15841" y="1427"/>
                </a:lnTo>
                <a:lnTo>
                  <a:pt x="16426" y="841"/>
                </a:lnTo>
                <a:lnTo>
                  <a:pt x="17103" y="402"/>
                </a:lnTo>
                <a:lnTo>
                  <a:pt x="17871" y="109"/>
                </a:lnTo>
                <a:lnTo>
                  <a:pt x="1875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tx1">
                  <a:lumMod val="85000"/>
                  <a:lumOff val="15000"/>
                </a:schemeClr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Parallelogram 30">
            <a:extLst>
              <a:ext uri="{FF2B5EF4-FFF2-40B4-BE49-F238E27FC236}">
                <a16:creationId xmlns:a16="http://schemas.microsoft.com/office/drawing/2014/main" id="{76E30C1C-B9EC-4ED6-81D1-7F9311BC70FA}"/>
              </a:ext>
            </a:extLst>
          </p:cNvPr>
          <p:cNvSpPr/>
          <p:nvPr/>
        </p:nvSpPr>
        <p:spPr>
          <a:xfrm flipH="1">
            <a:off x="6505141" y="2195378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3240000" h="3248012">
                <a:moveTo>
                  <a:pt x="712553" y="858820"/>
                </a:moveTo>
                <a:cubicBezTo>
                  <a:pt x="727950" y="858820"/>
                  <a:pt x="743348" y="864694"/>
                  <a:pt x="755096" y="876443"/>
                </a:cubicBezTo>
                <a:lnTo>
                  <a:pt x="1193671" y="1315016"/>
                </a:lnTo>
                <a:lnTo>
                  <a:pt x="1509169" y="999517"/>
                </a:lnTo>
                <a:cubicBezTo>
                  <a:pt x="1509517" y="999169"/>
                  <a:pt x="1509868" y="998827"/>
                  <a:pt x="1510414" y="998691"/>
                </a:cubicBezTo>
                <a:lnTo>
                  <a:pt x="1518932" y="988592"/>
                </a:lnTo>
                <a:cubicBezTo>
                  <a:pt x="1531945" y="978263"/>
                  <a:pt x="1547912" y="974188"/>
                  <a:pt x="1563209" y="975946"/>
                </a:cubicBezTo>
                <a:cubicBezTo>
                  <a:pt x="1578505" y="977705"/>
                  <a:pt x="1593131" y="985299"/>
                  <a:pt x="1603459" y="998313"/>
                </a:cubicBezTo>
                <a:lnTo>
                  <a:pt x="1892346" y="1362277"/>
                </a:lnTo>
                <a:lnTo>
                  <a:pt x="2149759" y="1177067"/>
                </a:lnTo>
                <a:lnTo>
                  <a:pt x="2151621" y="1174867"/>
                </a:lnTo>
                <a:cubicBezTo>
                  <a:pt x="2159033" y="1169006"/>
                  <a:pt x="2167397" y="1165168"/>
                  <a:pt x="2176160" y="1163802"/>
                </a:cubicBezTo>
                <a:cubicBezTo>
                  <a:pt x="2177188" y="1163485"/>
                  <a:pt x="2178237" y="1163269"/>
                  <a:pt x="2179375" y="1163558"/>
                </a:cubicBezTo>
                <a:cubicBezTo>
                  <a:pt x="2184768" y="1161771"/>
                  <a:pt x="2190389" y="1161654"/>
                  <a:pt x="2195921" y="1162300"/>
                </a:cubicBezTo>
                <a:cubicBezTo>
                  <a:pt x="2196662" y="1162386"/>
                  <a:pt x="2197402" y="1162487"/>
                  <a:pt x="2198081" y="1162987"/>
                </a:cubicBezTo>
                <a:cubicBezTo>
                  <a:pt x="2202197" y="1163290"/>
                  <a:pt x="2206218" y="1164270"/>
                  <a:pt x="2209739" y="1166702"/>
                </a:cubicBezTo>
                <a:cubicBezTo>
                  <a:pt x="2213116" y="1166857"/>
                  <a:pt x="2216051" y="1168231"/>
                  <a:pt x="2218766" y="1170038"/>
                </a:cubicBezTo>
                <a:cubicBezTo>
                  <a:pt x="2225342" y="1173160"/>
                  <a:pt x="2231151" y="1177875"/>
                  <a:pt x="2235489" y="1184194"/>
                </a:cubicBezTo>
                <a:lnTo>
                  <a:pt x="2236132" y="1184737"/>
                </a:lnTo>
                <a:lnTo>
                  <a:pt x="2236287" y="1184934"/>
                </a:lnTo>
                <a:lnTo>
                  <a:pt x="2238712" y="1187183"/>
                </a:lnTo>
                <a:cubicBezTo>
                  <a:pt x="2239115" y="1187744"/>
                  <a:pt x="2239507" y="1188310"/>
                  <a:pt x="2239574" y="1189090"/>
                </a:cubicBezTo>
                <a:lnTo>
                  <a:pt x="2540580" y="1569705"/>
                </a:lnTo>
                <a:cubicBezTo>
                  <a:pt x="2561191" y="1595768"/>
                  <a:pt x="2556772" y="1633604"/>
                  <a:pt x="2530710" y="1654215"/>
                </a:cubicBezTo>
                <a:cubicBezTo>
                  <a:pt x="2504647" y="1674827"/>
                  <a:pt x="2466811" y="1670408"/>
                  <a:pt x="2446199" y="1644345"/>
                </a:cubicBezTo>
                <a:lnTo>
                  <a:pt x="2177884" y="1305067"/>
                </a:lnTo>
                <a:lnTo>
                  <a:pt x="1934804" y="1479967"/>
                </a:lnTo>
                <a:cubicBezTo>
                  <a:pt x="1927367" y="1485317"/>
                  <a:pt x="1919123" y="1488726"/>
                  <a:pt x="1910598" y="1489881"/>
                </a:cubicBezTo>
                <a:cubicBezTo>
                  <a:pt x="1885257" y="1507791"/>
                  <a:pt x="1850121" y="1502627"/>
                  <a:pt x="1830495" y="1477903"/>
                </a:cubicBezTo>
                <a:lnTo>
                  <a:pt x="1551924" y="1126933"/>
                </a:lnTo>
                <a:lnTo>
                  <a:pt x="1239041" y="1439816"/>
                </a:lnTo>
                <a:cubicBezTo>
                  <a:pt x="1226569" y="1452288"/>
                  <a:pt x="1209983" y="1458139"/>
                  <a:pt x="1193674" y="1456888"/>
                </a:cubicBezTo>
                <a:cubicBezTo>
                  <a:pt x="1177363" y="1458142"/>
                  <a:pt x="1160774" y="1452290"/>
                  <a:pt x="1148301" y="1439816"/>
                </a:cubicBezTo>
                <a:lnTo>
                  <a:pt x="670011" y="961527"/>
                </a:lnTo>
                <a:cubicBezTo>
                  <a:pt x="646515" y="938031"/>
                  <a:pt x="646515" y="899938"/>
                  <a:pt x="670011" y="876442"/>
                </a:cubicBezTo>
                <a:cubicBezTo>
                  <a:pt x="681760" y="864694"/>
                  <a:pt x="697157" y="858820"/>
                  <a:pt x="712553" y="858820"/>
                </a:cubicBezTo>
                <a:close/>
                <a:moveTo>
                  <a:pt x="2790000" y="699581"/>
                </a:moveTo>
                <a:lnTo>
                  <a:pt x="450000" y="699581"/>
                </a:lnTo>
                <a:lnTo>
                  <a:pt x="450000" y="1851581"/>
                </a:lnTo>
                <a:lnTo>
                  <a:pt x="2790000" y="1851581"/>
                </a:lnTo>
                <a:close/>
                <a:moveTo>
                  <a:pt x="2987972" y="519497"/>
                </a:moveTo>
                <a:lnTo>
                  <a:pt x="2987972" y="2031665"/>
                </a:lnTo>
                <a:lnTo>
                  <a:pt x="252028" y="2031665"/>
                </a:lnTo>
                <a:lnTo>
                  <a:pt x="252028" y="519497"/>
                </a:lnTo>
                <a:close/>
                <a:moveTo>
                  <a:pt x="1620000" y="0"/>
                </a:moveTo>
                <a:cubicBezTo>
                  <a:pt x="1540462" y="0"/>
                  <a:pt x="1475984" y="64478"/>
                  <a:pt x="1475984" y="144016"/>
                </a:cubicBezTo>
                <a:lnTo>
                  <a:pt x="1475984" y="267469"/>
                </a:lnTo>
                <a:lnTo>
                  <a:pt x="0" y="267469"/>
                </a:lnTo>
                <a:lnTo>
                  <a:pt x="0" y="2283693"/>
                </a:lnTo>
                <a:lnTo>
                  <a:pt x="852101" y="2283693"/>
                </a:lnTo>
                <a:lnTo>
                  <a:pt x="323771" y="3248012"/>
                </a:lnTo>
                <a:lnTo>
                  <a:pt x="621526" y="3248012"/>
                </a:lnTo>
                <a:lnTo>
                  <a:pt x="1149856" y="2283693"/>
                </a:lnTo>
                <a:lnTo>
                  <a:pt x="2090146" y="2283693"/>
                </a:lnTo>
                <a:lnTo>
                  <a:pt x="2618476" y="3248012"/>
                </a:lnTo>
                <a:lnTo>
                  <a:pt x="2916231" y="3248012"/>
                </a:lnTo>
                <a:lnTo>
                  <a:pt x="2387901" y="2283693"/>
                </a:lnTo>
                <a:lnTo>
                  <a:pt x="3240000" y="2283693"/>
                </a:lnTo>
                <a:lnTo>
                  <a:pt x="3240000" y="267469"/>
                </a:lnTo>
                <a:lnTo>
                  <a:pt x="1764016" y="267469"/>
                </a:lnTo>
                <a:lnTo>
                  <a:pt x="1764016" y="144016"/>
                </a:lnTo>
                <a:cubicBezTo>
                  <a:pt x="1764016" y="64478"/>
                  <a:pt x="1699538" y="0"/>
                  <a:pt x="16200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2924751D-8167-4993-8C6B-6342C34EA9E1}"/>
              </a:ext>
            </a:extLst>
          </p:cNvPr>
          <p:cNvSpPr/>
          <p:nvPr/>
        </p:nvSpPr>
        <p:spPr>
          <a:xfrm>
            <a:off x="3809481" y="1646317"/>
            <a:ext cx="360125" cy="360000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2" name="Oval 66">
            <a:extLst>
              <a:ext uri="{FF2B5EF4-FFF2-40B4-BE49-F238E27FC236}">
                <a16:creationId xmlns:a16="http://schemas.microsoft.com/office/drawing/2014/main" id="{3C1A2C90-0284-4021-8BAF-127C28F3E4D3}"/>
              </a:ext>
            </a:extLst>
          </p:cNvPr>
          <p:cNvSpPr/>
          <p:nvPr/>
        </p:nvSpPr>
        <p:spPr>
          <a:xfrm rot="20700000">
            <a:off x="3056440" y="2219054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2901316" h="2485205">
                <a:moveTo>
                  <a:pt x="2901316" y="8833"/>
                </a:moveTo>
                <a:lnTo>
                  <a:pt x="2885407" y="69738"/>
                </a:lnTo>
                <a:lnTo>
                  <a:pt x="2890344" y="71061"/>
                </a:lnTo>
                <a:lnTo>
                  <a:pt x="2331295" y="2157461"/>
                </a:lnTo>
                <a:lnTo>
                  <a:pt x="2322295" y="2155049"/>
                </a:lnTo>
                <a:cubicBezTo>
                  <a:pt x="2311779" y="2339141"/>
                  <a:pt x="2127696" y="2485205"/>
                  <a:pt x="1902404" y="2485205"/>
                </a:cubicBezTo>
                <a:cubicBezTo>
                  <a:pt x="1669201" y="2485205"/>
                  <a:pt x="1480151" y="2328701"/>
                  <a:pt x="1480150" y="2135644"/>
                </a:cubicBezTo>
                <a:cubicBezTo>
                  <a:pt x="1480150" y="1942587"/>
                  <a:pt x="1669200" y="1786083"/>
                  <a:pt x="1902404" y="1786083"/>
                </a:cubicBezTo>
                <a:cubicBezTo>
                  <a:pt x="2026046" y="1786083"/>
                  <a:pt x="2137276" y="1830075"/>
                  <a:pt x="2213623" y="1901150"/>
                </a:cubicBezTo>
                <a:lnTo>
                  <a:pt x="2586815" y="508378"/>
                </a:lnTo>
                <a:lnTo>
                  <a:pt x="1283297" y="508378"/>
                </a:lnTo>
                <a:lnTo>
                  <a:pt x="847984" y="2132988"/>
                </a:lnTo>
                <a:lnTo>
                  <a:pt x="841776" y="2131324"/>
                </a:lnTo>
                <a:cubicBezTo>
                  <a:pt x="829584" y="2314002"/>
                  <a:pt x="646295" y="2458448"/>
                  <a:pt x="422254" y="2458448"/>
                </a:cubicBezTo>
                <a:cubicBezTo>
                  <a:pt x="189051" y="2458448"/>
                  <a:pt x="1" y="2301944"/>
                  <a:pt x="0" y="2108887"/>
                </a:cubicBezTo>
                <a:cubicBezTo>
                  <a:pt x="0" y="1915830"/>
                  <a:pt x="189051" y="1759326"/>
                  <a:pt x="422255" y="1759326"/>
                </a:cubicBezTo>
                <a:cubicBezTo>
                  <a:pt x="544771" y="1759326"/>
                  <a:pt x="655100" y="1802522"/>
                  <a:pt x="731465" y="1872378"/>
                </a:cubicBezTo>
                <a:lnTo>
                  <a:pt x="1233167" y="0"/>
                </a:lnTo>
                <a:lnTo>
                  <a:pt x="1266129" y="883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3" name="Google Shape;1333;p54"/>
          <p:cNvSpPr/>
          <p:nvPr/>
        </p:nvSpPr>
        <p:spPr>
          <a:xfrm>
            <a:off x="6980687" y="4410741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117294" y="10917"/>
                </a:moveTo>
                <a:lnTo>
                  <a:pt x="114589" y="10917"/>
                </a:lnTo>
                <a:lnTo>
                  <a:pt x="114589" y="2801"/>
                </a:lnTo>
                <a:cubicBezTo>
                  <a:pt x="114589" y="1159"/>
                  <a:pt x="113429" y="0"/>
                  <a:pt x="111787" y="0"/>
                </a:cubicBezTo>
                <a:lnTo>
                  <a:pt x="8212" y="0"/>
                </a:lnTo>
                <a:cubicBezTo>
                  <a:pt x="6570" y="0"/>
                  <a:pt x="5507" y="1159"/>
                  <a:pt x="5507" y="2801"/>
                </a:cubicBezTo>
                <a:lnTo>
                  <a:pt x="5507" y="10917"/>
                </a:lnTo>
                <a:lnTo>
                  <a:pt x="2705" y="10917"/>
                </a:lnTo>
                <a:cubicBezTo>
                  <a:pt x="1159" y="10917"/>
                  <a:pt x="0" y="12077"/>
                  <a:pt x="0" y="13719"/>
                </a:cubicBezTo>
                <a:cubicBezTo>
                  <a:pt x="0" y="15265"/>
                  <a:pt x="1159" y="16425"/>
                  <a:pt x="2705" y="16425"/>
                </a:cubicBezTo>
                <a:lnTo>
                  <a:pt x="5507" y="16425"/>
                </a:lnTo>
                <a:lnTo>
                  <a:pt x="5507" y="117294"/>
                </a:lnTo>
                <a:cubicBezTo>
                  <a:pt x="5507" y="118937"/>
                  <a:pt x="6570" y="120000"/>
                  <a:pt x="8212" y="120000"/>
                </a:cubicBezTo>
                <a:lnTo>
                  <a:pt x="111787" y="120000"/>
                </a:lnTo>
                <a:cubicBezTo>
                  <a:pt x="113429" y="120000"/>
                  <a:pt x="114589" y="118937"/>
                  <a:pt x="114589" y="117294"/>
                </a:cubicBezTo>
                <a:lnTo>
                  <a:pt x="114589" y="16425"/>
                </a:lnTo>
                <a:lnTo>
                  <a:pt x="117294" y="16425"/>
                </a:lnTo>
                <a:cubicBezTo>
                  <a:pt x="118937" y="16425"/>
                  <a:pt x="120000" y="15265"/>
                  <a:pt x="120000" y="13719"/>
                </a:cubicBezTo>
                <a:cubicBezTo>
                  <a:pt x="120000" y="12077"/>
                  <a:pt x="118937" y="10917"/>
                  <a:pt x="117294" y="10917"/>
                </a:cubicBezTo>
                <a:close/>
                <a:moveTo>
                  <a:pt x="65507" y="114589"/>
                </a:moveTo>
                <a:lnTo>
                  <a:pt x="54589" y="114589"/>
                </a:lnTo>
                <a:lnTo>
                  <a:pt x="54589" y="87342"/>
                </a:lnTo>
                <a:lnTo>
                  <a:pt x="65507" y="87342"/>
                </a:lnTo>
                <a:lnTo>
                  <a:pt x="65507" y="114589"/>
                </a:lnTo>
                <a:close/>
                <a:moveTo>
                  <a:pt x="109082" y="114589"/>
                </a:moveTo>
                <a:lnTo>
                  <a:pt x="70917" y="114589"/>
                </a:lnTo>
                <a:lnTo>
                  <a:pt x="70917" y="84541"/>
                </a:lnTo>
                <a:cubicBezTo>
                  <a:pt x="70917" y="82898"/>
                  <a:pt x="69855" y="81835"/>
                  <a:pt x="68212" y="81835"/>
                </a:cubicBezTo>
                <a:lnTo>
                  <a:pt x="51787" y="81835"/>
                </a:lnTo>
                <a:cubicBezTo>
                  <a:pt x="50241" y="81835"/>
                  <a:pt x="49082" y="82898"/>
                  <a:pt x="49082" y="84541"/>
                </a:cubicBezTo>
                <a:lnTo>
                  <a:pt x="49082" y="114589"/>
                </a:lnTo>
                <a:lnTo>
                  <a:pt x="10917" y="114589"/>
                </a:lnTo>
                <a:lnTo>
                  <a:pt x="10917" y="16425"/>
                </a:lnTo>
                <a:lnTo>
                  <a:pt x="109082" y="16425"/>
                </a:lnTo>
                <a:lnTo>
                  <a:pt x="109082" y="114589"/>
                </a:lnTo>
                <a:close/>
                <a:moveTo>
                  <a:pt x="109082" y="10917"/>
                </a:moveTo>
                <a:lnTo>
                  <a:pt x="10917" y="10917"/>
                </a:lnTo>
                <a:lnTo>
                  <a:pt x="10917" y="5507"/>
                </a:lnTo>
                <a:lnTo>
                  <a:pt x="109082" y="5507"/>
                </a:lnTo>
                <a:lnTo>
                  <a:pt x="109082" y="10917"/>
                </a:lnTo>
                <a:close/>
                <a:moveTo>
                  <a:pt x="79130" y="49082"/>
                </a:moveTo>
                <a:lnTo>
                  <a:pt x="95458" y="49082"/>
                </a:lnTo>
                <a:cubicBezTo>
                  <a:pt x="97101" y="49082"/>
                  <a:pt x="98164" y="48019"/>
                  <a:pt x="98164" y="46376"/>
                </a:cubicBezTo>
                <a:lnTo>
                  <a:pt x="98164" y="30048"/>
                </a:lnTo>
                <a:cubicBezTo>
                  <a:pt x="98164" y="28405"/>
                  <a:pt x="97101" y="27342"/>
                  <a:pt x="95458" y="27342"/>
                </a:cubicBezTo>
                <a:lnTo>
                  <a:pt x="79130" y="27342"/>
                </a:lnTo>
                <a:cubicBezTo>
                  <a:pt x="77487" y="27342"/>
                  <a:pt x="76328" y="28405"/>
                  <a:pt x="76328" y="30048"/>
                </a:cubicBezTo>
                <a:lnTo>
                  <a:pt x="76328" y="46376"/>
                </a:lnTo>
                <a:cubicBezTo>
                  <a:pt x="76328" y="48019"/>
                  <a:pt x="77487" y="49082"/>
                  <a:pt x="79130" y="49082"/>
                </a:cubicBezTo>
                <a:close/>
                <a:moveTo>
                  <a:pt x="81835" y="32753"/>
                </a:moveTo>
                <a:lnTo>
                  <a:pt x="92753" y="32753"/>
                </a:lnTo>
                <a:lnTo>
                  <a:pt x="92753" y="43671"/>
                </a:lnTo>
                <a:lnTo>
                  <a:pt x="81835" y="43671"/>
                </a:lnTo>
                <a:lnTo>
                  <a:pt x="81835" y="32753"/>
                </a:lnTo>
                <a:close/>
                <a:moveTo>
                  <a:pt x="24541" y="49082"/>
                </a:moveTo>
                <a:lnTo>
                  <a:pt x="40966" y="49082"/>
                </a:lnTo>
                <a:cubicBezTo>
                  <a:pt x="42512" y="49082"/>
                  <a:pt x="43671" y="48019"/>
                  <a:pt x="43671" y="46376"/>
                </a:cubicBezTo>
                <a:lnTo>
                  <a:pt x="43671" y="30048"/>
                </a:lnTo>
                <a:cubicBezTo>
                  <a:pt x="43671" y="28405"/>
                  <a:pt x="42512" y="27342"/>
                  <a:pt x="40966" y="27342"/>
                </a:cubicBezTo>
                <a:lnTo>
                  <a:pt x="24541" y="27342"/>
                </a:lnTo>
                <a:cubicBezTo>
                  <a:pt x="22898" y="27342"/>
                  <a:pt x="21835" y="28405"/>
                  <a:pt x="21835" y="30048"/>
                </a:cubicBezTo>
                <a:lnTo>
                  <a:pt x="21835" y="46376"/>
                </a:lnTo>
                <a:cubicBezTo>
                  <a:pt x="21835" y="48019"/>
                  <a:pt x="22898" y="49082"/>
                  <a:pt x="24541" y="49082"/>
                </a:cubicBezTo>
                <a:close/>
                <a:moveTo>
                  <a:pt x="27246" y="32753"/>
                </a:moveTo>
                <a:lnTo>
                  <a:pt x="38164" y="32753"/>
                </a:lnTo>
                <a:lnTo>
                  <a:pt x="38164" y="43671"/>
                </a:lnTo>
                <a:lnTo>
                  <a:pt x="27246" y="43671"/>
                </a:lnTo>
                <a:lnTo>
                  <a:pt x="27246" y="32753"/>
                </a:lnTo>
                <a:close/>
                <a:moveTo>
                  <a:pt x="24541" y="76425"/>
                </a:moveTo>
                <a:lnTo>
                  <a:pt x="40966" y="76425"/>
                </a:lnTo>
                <a:cubicBezTo>
                  <a:pt x="42512" y="76425"/>
                  <a:pt x="43671" y="75265"/>
                  <a:pt x="43671" y="73623"/>
                </a:cubicBezTo>
                <a:lnTo>
                  <a:pt x="43671" y="57294"/>
                </a:lnTo>
                <a:cubicBezTo>
                  <a:pt x="43671" y="55652"/>
                  <a:pt x="42512" y="54589"/>
                  <a:pt x="40966" y="54589"/>
                </a:cubicBezTo>
                <a:lnTo>
                  <a:pt x="24541" y="54589"/>
                </a:lnTo>
                <a:cubicBezTo>
                  <a:pt x="22898" y="54589"/>
                  <a:pt x="21835" y="55652"/>
                  <a:pt x="21835" y="57294"/>
                </a:cubicBezTo>
                <a:lnTo>
                  <a:pt x="21835" y="73623"/>
                </a:lnTo>
                <a:cubicBezTo>
                  <a:pt x="21835" y="75265"/>
                  <a:pt x="22898" y="76425"/>
                  <a:pt x="24541" y="76425"/>
                </a:cubicBezTo>
                <a:close/>
                <a:moveTo>
                  <a:pt x="27246" y="60000"/>
                </a:moveTo>
                <a:lnTo>
                  <a:pt x="38164" y="60000"/>
                </a:lnTo>
                <a:lnTo>
                  <a:pt x="38164" y="70917"/>
                </a:lnTo>
                <a:lnTo>
                  <a:pt x="27246" y="70917"/>
                </a:lnTo>
                <a:lnTo>
                  <a:pt x="27246" y="60000"/>
                </a:lnTo>
                <a:close/>
                <a:moveTo>
                  <a:pt x="79130" y="76425"/>
                </a:moveTo>
                <a:lnTo>
                  <a:pt x="95458" y="76425"/>
                </a:lnTo>
                <a:cubicBezTo>
                  <a:pt x="97101" y="76425"/>
                  <a:pt x="98164" y="75265"/>
                  <a:pt x="98164" y="73623"/>
                </a:cubicBezTo>
                <a:lnTo>
                  <a:pt x="98164" y="57294"/>
                </a:lnTo>
                <a:cubicBezTo>
                  <a:pt x="98164" y="55652"/>
                  <a:pt x="97101" y="54589"/>
                  <a:pt x="95458" y="54589"/>
                </a:cubicBezTo>
                <a:lnTo>
                  <a:pt x="79130" y="54589"/>
                </a:lnTo>
                <a:cubicBezTo>
                  <a:pt x="77487" y="54589"/>
                  <a:pt x="76328" y="55652"/>
                  <a:pt x="76328" y="57294"/>
                </a:cubicBezTo>
                <a:lnTo>
                  <a:pt x="76328" y="73623"/>
                </a:lnTo>
                <a:cubicBezTo>
                  <a:pt x="76328" y="75265"/>
                  <a:pt x="77487" y="76425"/>
                  <a:pt x="79130" y="76425"/>
                </a:cubicBezTo>
                <a:close/>
                <a:moveTo>
                  <a:pt x="81835" y="60000"/>
                </a:moveTo>
                <a:lnTo>
                  <a:pt x="92753" y="60000"/>
                </a:lnTo>
                <a:lnTo>
                  <a:pt x="92753" y="70917"/>
                </a:lnTo>
                <a:lnTo>
                  <a:pt x="81835" y="70917"/>
                </a:lnTo>
                <a:lnTo>
                  <a:pt x="81835" y="60000"/>
                </a:lnTo>
                <a:close/>
                <a:moveTo>
                  <a:pt x="24541" y="103671"/>
                </a:moveTo>
                <a:lnTo>
                  <a:pt x="40966" y="103671"/>
                </a:lnTo>
                <a:cubicBezTo>
                  <a:pt x="42512" y="103671"/>
                  <a:pt x="43671" y="102608"/>
                  <a:pt x="43671" y="100966"/>
                </a:cubicBezTo>
                <a:lnTo>
                  <a:pt x="43671" y="84541"/>
                </a:lnTo>
                <a:cubicBezTo>
                  <a:pt x="43671" y="82898"/>
                  <a:pt x="42512" y="81835"/>
                  <a:pt x="40966" y="81835"/>
                </a:cubicBezTo>
                <a:lnTo>
                  <a:pt x="24541" y="81835"/>
                </a:lnTo>
                <a:cubicBezTo>
                  <a:pt x="22898" y="81835"/>
                  <a:pt x="21835" y="82898"/>
                  <a:pt x="21835" y="84541"/>
                </a:cubicBezTo>
                <a:lnTo>
                  <a:pt x="21835" y="100966"/>
                </a:lnTo>
                <a:cubicBezTo>
                  <a:pt x="21835" y="102608"/>
                  <a:pt x="22898" y="103671"/>
                  <a:pt x="24541" y="103671"/>
                </a:cubicBezTo>
                <a:close/>
                <a:moveTo>
                  <a:pt x="27246" y="87342"/>
                </a:moveTo>
                <a:lnTo>
                  <a:pt x="38164" y="87342"/>
                </a:lnTo>
                <a:lnTo>
                  <a:pt x="38164" y="98164"/>
                </a:lnTo>
                <a:lnTo>
                  <a:pt x="27246" y="98164"/>
                </a:lnTo>
                <a:lnTo>
                  <a:pt x="27246" y="87342"/>
                </a:lnTo>
                <a:close/>
                <a:moveTo>
                  <a:pt x="51787" y="49082"/>
                </a:moveTo>
                <a:lnTo>
                  <a:pt x="68212" y="49082"/>
                </a:lnTo>
                <a:cubicBezTo>
                  <a:pt x="69855" y="49082"/>
                  <a:pt x="70917" y="48019"/>
                  <a:pt x="70917" y="46376"/>
                </a:cubicBezTo>
                <a:lnTo>
                  <a:pt x="70917" y="30048"/>
                </a:lnTo>
                <a:cubicBezTo>
                  <a:pt x="70917" y="28405"/>
                  <a:pt x="69855" y="27342"/>
                  <a:pt x="68212" y="27342"/>
                </a:cubicBezTo>
                <a:lnTo>
                  <a:pt x="51787" y="27342"/>
                </a:lnTo>
                <a:cubicBezTo>
                  <a:pt x="50241" y="27342"/>
                  <a:pt x="49082" y="28405"/>
                  <a:pt x="49082" y="30048"/>
                </a:cubicBezTo>
                <a:lnTo>
                  <a:pt x="49082" y="46376"/>
                </a:lnTo>
                <a:cubicBezTo>
                  <a:pt x="49082" y="48019"/>
                  <a:pt x="50241" y="49082"/>
                  <a:pt x="51787" y="49082"/>
                </a:cubicBezTo>
                <a:close/>
                <a:moveTo>
                  <a:pt x="54589" y="32753"/>
                </a:moveTo>
                <a:lnTo>
                  <a:pt x="65507" y="32753"/>
                </a:lnTo>
                <a:lnTo>
                  <a:pt x="65507" y="43671"/>
                </a:lnTo>
                <a:lnTo>
                  <a:pt x="54589" y="43671"/>
                </a:lnTo>
                <a:lnTo>
                  <a:pt x="54589" y="32753"/>
                </a:lnTo>
                <a:close/>
                <a:moveTo>
                  <a:pt x="79130" y="103671"/>
                </a:moveTo>
                <a:lnTo>
                  <a:pt x="95458" y="103671"/>
                </a:lnTo>
                <a:cubicBezTo>
                  <a:pt x="97101" y="103671"/>
                  <a:pt x="98164" y="102608"/>
                  <a:pt x="98164" y="100966"/>
                </a:cubicBezTo>
                <a:lnTo>
                  <a:pt x="98164" y="84541"/>
                </a:lnTo>
                <a:cubicBezTo>
                  <a:pt x="98164" y="82898"/>
                  <a:pt x="97101" y="81835"/>
                  <a:pt x="95458" y="81835"/>
                </a:cubicBezTo>
                <a:lnTo>
                  <a:pt x="79130" y="81835"/>
                </a:lnTo>
                <a:cubicBezTo>
                  <a:pt x="77487" y="81835"/>
                  <a:pt x="76328" y="82898"/>
                  <a:pt x="76328" y="84541"/>
                </a:cubicBezTo>
                <a:lnTo>
                  <a:pt x="76328" y="100966"/>
                </a:lnTo>
                <a:cubicBezTo>
                  <a:pt x="76328" y="102608"/>
                  <a:pt x="77487" y="103671"/>
                  <a:pt x="79130" y="103671"/>
                </a:cubicBezTo>
                <a:close/>
                <a:moveTo>
                  <a:pt x="81835" y="87342"/>
                </a:moveTo>
                <a:lnTo>
                  <a:pt x="92753" y="87342"/>
                </a:lnTo>
                <a:lnTo>
                  <a:pt x="92753" y="98164"/>
                </a:lnTo>
                <a:lnTo>
                  <a:pt x="81835" y="98164"/>
                </a:lnTo>
                <a:lnTo>
                  <a:pt x="81835" y="87342"/>
                </a:lnTo>
                <a:close/>
                <a:moveTo>
                  <a:pt x="51787" y="76425"/>
                </a:moveTo>
                <a:lnTo>
                  <a:pt x="68212" y="76425"/>
                </a:lnTo>
                <a:cubicBezTo>
                  <a:pt x="69855" y="76425"/>
                  <a:pt x="70917" y="75265"/>
                  <a:pt x="70917" y="73623"/>
                </a:cubicBezTo>
                <a:lnTo>
                  <a:pt x="70917" y="57294"/>
                </a:lnTo>
                <a:cubicBezTo>
                  <a:pt x="70917" y="55652"/>
                  <a:pt x="69855" y="54589"/>
                  <a:pt x="68212" y="54589"/>
                </a:cubicBezTo>
                <a:lnTo>
                  <a:pt x="51787" y="54589"/>
                </a:lnTo>
                <a:cubicBezTo>
                  <a:pt x="50241" y="54589"/>
                  <a:pt x="49082" y="55652"/>
                  <a:pt x="49082" y="57294"/>
                </a:cubicBezTo>
                <a:lnTo>
                  <a:pt x="49082" y="73623"/>
                </a:lnTo>
                <a:cubicBezTo>
                  <a:pt x="49082" y="75265"/>
                  <a:pt x="50241" y="76425"/>
                  <a:pt x="51787" y="76425"/>
                </a:cubicBezTo>
                <a:close/>
                <a:moveTo>
                  <a:pt x="54589" y="60000"/>
                </a:moveTo>
                <a:lnTo>
                  <a:pt x="65507" y="60000"/>
                </a:lnTo>
                <a:lnTo>
                  <a:pt x="65507" y="70917"/>
                </a:lnTo>
                <a:lnTo>
                  <a:pt x="54589" y="70917"/>
                </a:lnTo>
                <a:lnTo>
                  <a:pt x="54589" y="60000"/>
                </a:lnTo>
                <a:close/>
              </a:path>
            </a:pathLst>
          </a:custGeom>
          <a:solidFill>
            <a:schemeClr val="accent1"/>
          </a:solidFill>
          <a:ln w="3175">
            <a:solidFill>
              <a:schemeClr val="accent1"/>
            </a:solidFill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tx1">
                  <a:lumMod val="85000"/>
                  <a:lumOff val="15000"/>
                </a:schemeClr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Heart 38">
            <a:extLst>
              <a:ext uri="{FF2B5EF4-FFF2-40B4-BE49-F238E27FC236}">
                <a16:creationId xmlns:a16="http://schemas.microsoft.com/office/drawing/2014/main" id="{85B44B9B-0491-4A43-8C1B-1B7A8359BC36}"/>
              </a:ext>
            </a:extLst>
          </p:cNvPr>
          <p:cNvSpPr/>
          <p:nvPr/>
        </p:nvSpPr>
        <p:spPr>
          <a:xfrm>
            <a:off x="2698009" y="2883621"/>
            <a:ext cx="360000" cy="360000"/>
          </a:xfrm>
          <a:prstGeom prst="hear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6" name="Oval 7">
            <a:extLst>
              <a:ext uri="{FF2B5EF4-FFF2-40B4-BE49-F238E27FC236}">
                <a16:creationId xmlns:a16="http://schemas.microsoft.com/office/drawing/2014/main" id="{7A57ECC0-EB54-4DF2-A931-733B9B55705C}"/>
              </a:ext>
            </a:extLst>
          </p:cNvPr>
          <p:cNvSpPr/>
          <p:nvPr/>
        </p:nvSpPr>
        <p:spPr>
          <a:xfrm>
            <a:off x="5738007" y="1671004"/>
            <a:ext cx="361277" cy="36127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7" name="Block Arc 14">
            <a:extLst>
              <a:ext uri="{FF2B5EF4-FFF2-40B4-BE49-F238E27FC236}">
                <a16:creationId xmlns:a16="http://schemas.microsoft.com/office/drawing/2014/main" id="{1CF9C96B-9CC6-468B-BF19-FBA7BC2ABB62}"/>
              </a:ext>
            </a:extLst>
          </p:cNvPr>
          <p:cNvSpPr/>
          <p:nvPr/>
        </p:nvSpPr>
        <p:spPr>
          <a:xfrm rot="16200000">
            <a:off x="7037713" y="3642884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52" name="Google Shape;1101;p53"/>
          <p:cNvGrpSpPr/>
          <p:nvPr/>
        </p:nvGrpSpPr>
        <p:grpSpPr>
          <a:xfrm>
            <a:off x="2408812" y="3648749"/>
            <a:ext cx="540000" cy="360000"/>
            <a:chOff x="5780226" y="2545981"/>
            <a:chExt cx="4539835" cy="2441944"/>
          </a:xfrm>
          <a:solidFill>
            <a:schemeClr val="accent1"/>
          </a:solidFill>
        </p:grpSpPr>
        <p:sp>
          <p:nvSpPr>
            <p:cNvPr id="53" name="Google Shape;1102;p53"/>
            <p:cNvSpPr/>
            <p:nvPr/>
          </p:nvSpPr>
          <p:spPr>
            <a:xfrm>
              <a:off x="9172576" y="2921247"/>
              <a:ext cx="897004" cy="895196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0"/>
                  </a:moveTo>
                  <a:lnTo>
                    <a:pt x="68070" y="637"/>
                  </a:lnTo>
                  <a:lnTo>
                    <a:pt x="76035" y="2123"/>
                  </a:lnTo>
                  <a:lnTo>
                    <a:pt x="83362" y="4672"/>
                  </a:lnTo>
                  <a:lnTo>
                    <a:pt x="90371" y="8176"/>
                  </a:lnTo>
                  <a:lnTo>
                    <a:pt x="96743" y="12637"/>
                  </a:lnTo>
                  <a:lnTo>
                    <a:pt x="102371" y="17628"/>
                  </a:lnTo>
                  <a:lnTo>
                    <a:pt x="107575" y="23469"/>
                  </a:lnTo>
                  <a:lnTo>
                    <a:pt x="111823" y="29628"/>
                  </a:lnTo>
                  <a:lnTo>
                    <a:pt x="115327" y="36637"/>
                  </a:lnTo>
                  <a:lnTo>
                    <a:pt x="117876" y="44176"/>
                  </a:lnTo>
                  <a:lnTo>
                    <a:pt x="119362" y="51823"/>
                  </a:lnTo>
                  <a:lnTo>
                    <a:pt x="120000" y="60000"/>
                  </a:lnTo>
                  <a:lnTo>
                    <a:pt x="119362" y="68070"/>
                  </a:lnTo>
                  <a:lnTo>
                    <a:pt x="117876" y="75823"/>
                  </a:lnTo>
                  <a:lnTo>
                    <a:pt x="115327" y="83362"/>
                  </a:lnTo>
                  <a:lnTo>
                    <a:pt x="111823" y="90159"/>
                  </a:lnTo>
                  <a:lnTo>
                    <a:pt x="107575" y="96530"/>
                  </a:lnTo>
                  <a:lnTo>
                    <a:pt x="102371" y="102371"/>
                  </a:lnTo>
                  <a:lnTo>
                    <a:pt x="96743" y="107362"/>
                  </a:lnTo>
                  <a:lnTo>
                    <a:pt x="90371" y="111610"/>
                  </a:lnTo>
                  <a:lnTo>
                    <a:pt x="83362" y="115115"/>
                  </a:lnTo>
                  <a:lnTo>
                    <a:pt x="76035" y="117876"/>
                  </a:lnTo>
                  <a:lnTo>
                    <a:pt x="68070" y="119362"/>
                  </a:lnTo>
                  <a:lnTo>
                    <a:pt x="60000" y="120000"/>
                  </a:lnTo>
                  <a:lnTo>
                    <a:pt x="51823" y="119362"/>
                  </a:lnTo>
                  <a:lnTo>
                    <a:pt x="44070" y="117876"/>
                  </a:lnTo>
                  <a:lnTo>
                    <a:pt x="36743" y="115115"/>
                  </a:lnTo>
                  <a:lnTo>
                    <a:pt x="29840" y="111610"/>
                  </a:lnTo>
                  <a:lnTo>
                    <a:pt x="23469" y="107362"/>
                  </a:lnTo>
                  <a:lnTo>
                    <a:pt x="17628" y="102371"/>
                  </a:lnTo>
                  <a:lnTo>
                    <a:pt x="12637" y="96530"/>
                  </a:lnTo>
                  <a:lnTo>
                    <a:pt x="8283" y="90159"/>
                  </a:lnTo>
                  <a:lnTo>
                    <a:pt x="4884" y="83362"/>
                  </a:lnTo>
                  <a:lnTo>
                    <a:pt x="2123" y="75823"/>
                  </a:lnTo>
                  <a:lnTo>
                    <a:pt x="637" y="68070"/>
                  </a:lnTo>
                  <a:lnTo>
                    <a:pt x="0" y="60000"/>
                  </a:lnTo>
                  <a:lnTo>
                    <a:pt x="637" y="51823"/>
                  </a:lnTo>
                  <a:lnTo>
                    <a:pt x="2123" y="44176"/>
                  </a:lnTo>
                  <a:lnTo>
                    <a:pt x="4884" y="36637"/>
                  </a:lnTo>
                  <a:lnTo>
                    <a:pt x="8283" y="29628"/>
                  </a:lnTo>
                  <a:lnTo>
                    <a:pt x="12637" y="23469"/>
                  </a:lnTo>
                  <a:lnTo>
                    <a:pt x="17628" y="17628"/>
                  </a:lnTo>
                  <a:lnTo>
                    <a:pt x="23469" y="12637"/>
                  </a:lnTo>
                  <a:lnTo>
                    <a:pt x="29840" y="8176"/>
                  </a:lnTo>
                  <a:lnTo>
                    <a:pt x="36743" y="4672"/>
                  </a:lnTo>
                  <a:lnTo>
                    <a:pt x="44070" y="2123"/>
                  </a:lnTo>
                  <a:lnTo>
                    <a:pt x="51823" y="637"/>
                  </a:lnTo>
                  <a:lnTo>
                    <a:pt x="6000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" name="Google Shape;1103;p53"/>
            <p:cNvSpPr/>
            <p:nvPr/>
          </p:nvSpPr>
          <p:spPr>
            <a:xfrm>
              <a:off x="6032498" y="2921247"/>
              <a:ext cx="895197" cy="895196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0"/>
                  </a:moveTo>
                  <a:lnTo>
                    <a:pt x="68070" y="637"/>
                  </a:lnTo>
                  <a:lnTo>
                    <a:pt x="75823" y="2123"/>
                  </a:lnTo>
                  <a:lnTo>
                    <a:pt x="83150" y="4672"/>
                  </a:lnTo>
                  <a:lnTo>
                    <a:pt x="90159" y="8176"/>
                  </a:lnTo>
                  <a:lnTo>
                    <a:pt x="96530" y="12637"/>
                  </a:lnTo>
                  <a:lnTo>
                    <a:pt x="102371" y="17628"/>
                  </a:lnTo>
                  <a:lnTo>
                    <a:pt x="107362" y="23469"/>
                  </a:lnTo>
                  <a:lnTo>
                    <a:pt x="111610" y="29628"/>
                  </a:lnTo>
                  <a:lnTo>
                    <a:pt x="115115" y="36637"/>
                  </a:lnTo>
                  <a:lnTo>
                    <a:pt x="117876" y="44176"/>
                  </a:lnTo>
                  <a:lnTo>
                    <a:pt x="119362" y="51823"/>
                  </a:lnTo>
                  <a:lnTo>
                    <a:pt x="120000" y="60000"/>
                  </a:lnTo>
                  <a:lnTo>
                    <a:pt x="119362" y="68070"/>
                  </a:lnTo>
                  <a:lnTo>
                    <a:pt x="117876" y="75823"/>
                  </a:lnTo>
                  <a:lnTo>
                    <a:pt x="115115" y="83362"/>
                  </a:lnTo>
                  <a:lnTo>
                    <a:pt x="111610" y="90159"/>
                  </a:lnTo>
                  <a:lnTo>
                    <a:pt x="107362" y="96530"/>
                  </a:lnTo>
                  <a:lnTo>
                    <a:pt x="102371" y="102371"/>
                  </a:lnTo>
                  <a:lnTo>
                    <a:pt x="96530" y="107362"/>
                  </a:lnTo>
                  <a:lnTo>
                    <a:pt x="90159" y="111610"/>
                  </a:lnTo>
                  <a:lnTo>
                    <a:pt x="83150" y="115115"/>
                  </a:lnTo>
                  <a:lnTo>
                    <a:pt x="75823" y="117876"/>
                  </a:lnTo>
                  <a:lnTo>
                    <a:pt x="68070" y="119362"/>
                  </a:lnTo>
                  <a:lnTo>
                    <a:pt x="60000" y="120000"/>
                  </a:lnTo>
                  <a:lnTo>
                    <a:pt x="51823" y="119362"/>
                  </a:lnTo>
                  <a:lnTo>
                    <a:pt x="43964" y="117876"/>
                  </a:lnTo>
                  <a:lnTo>
                    <a:pt x="36530" y="115115"/>
                  </a:lnTo>
                  <a:lnTo>
                    <a:pt x="29628" y="111610"/>
                  </a:lnTo>
                  <a:lnTo>
                    <a:pt x="23256" y="107362"/>
                  </a:lnTo>
                  <a:lnTo>
                    <a:pt x="17628" y="102371"/>
                  </a:lnTo>
                  <a:lnTo>
                    <a:pt x="12424" y="96530"/>
                  </a:lnTo>
                  <a:lnTo>
                    <a:pt x="8176" y="90159"/>
                  </a:lnTo>
                  <a:lnTo>
                    <a:pt x="4672" y="83362"/>
                  </a:lnTo>
                  <a:lnTo>
                    <a:pt x="2123" y="75823"/>
                  </a:lnTo>
                  <a:lnTo>
                    <a:pt x="637" y="68070"/>
                  </a:lnTo>
                  <a:lnTo>
                    <a:pt x="0" y="60000"/>
                  </a:lnTo>
                  <a:lnTo>
                    <a:pt x="637" y="51823"/>
                  </a:lnTo>
                  <a:lnTo>
                    <a:pt x="2123" y="44176"/>
                  </a:lnTo>
                  <a:lnTo>
                    <a:pt x="4672" y="36637"/>
                  </a:lnTo>
                  <a:lnTo>
                    <a:pt x="8176" y="29628"/>
                  </a:lnTo>
                  <a:lnTo>
                    <a:pt x="12424" y="23469"/>
                  </a:lnTo>
                  <a:lnTo>
                    <a:pt x="17628" y="17628"/>
                  </a:lnTo>
                  <a:lnTo>
                    <a:pt x="23256" y="12637"/>
                  </a:lnTo>
                  <a:lnTo>
                    <a:pt x="29628" y="8176"/>
                  </a:lnTo>
                  <a:lnTo>
                    <a:pt x="36530" y="4672"/>
                  </a:lnTo>
                  <a:lnTo>
                    <a:pt x="43964" y="2123"/>
                  </a:lnTo>
                  <a:lnTo>
                    <a:pt x="51823" y="637"/>
                  </a:lnTo>
                  <a:lnTo>
                    <a:pt x="6000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" name="Google Shape;1104;p53"/>
            <p:cNvSpPr/>
            <p:nvPr/>
          </p:nvSpPr>
          <p:spPr>
            <a:xfrm>
              <a:off x="8978758" y="3936024"/>
              <a:ext cx="1341303" cy="8112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47332" y="0"/>
                  </a:moveTo>
                  <a:lnTo>
                    <a:pt x="54855" y="703"/>
                  </a:lnTo>
                  <a:lnTo>
                    <a:pt x="61951" y="2578"/>
                  </a:lnTo>
                  <a:lnTo>
                    <a:pt x="68905" y="5507"/>
                  </a:lnTo>
                  <a:lnTo>
                    <a:pt x="75647" y="9609"/>
                  </a:lnTo>
                  <a:lnTo>
                    <a:pt x="81963" y="14531"/>
                  </a:lnTo>
                  <a:lnTo>
                    <a:pt x="87924" y="20507"/>
                  </a:lnTo>
                  <a:lnTo>
                    <a:pt x="93601" y="27539"/>
                  </a:lnTo>
                  <a:lnTo>
                    <a:pt x="98639" y="35273"/>
                  </a:lnTo>
                  <a:lnTo>
                    <a:pt x="103465" y="43710"/>
                  </a:lnTo>
                  <a:lnTo>
                    <a:pt x="107581" y="52968"/>
                  </a:lnTo>
                  <a:lnTo>
                    <a:pt x="111200" y="62812"/>
                  </a:lnTo>
                  <a:lnTo>
                    <a:pt x="114322" y="73242"/>
                  </a:lnTo>
                  <a:lnTo>
                    <a:pt x="116735" y="84375"/>
                  </a:lnTo>
                  <a:lnTo>
                    <a:pt x="118580" y="95859"/>
                  </a:lnTo>
                  <a:lnTo>
                    <a:pt x="119574" y="107812"/>
                  </a:lnTo>
                  <a:lnTo>
                    <a:pt x="120000" y="120000"/>
                  </a:lnTo>
                  <a:lnTo>
                    <a:pt x="29379" y="120000"/>
                  </a:lnTo>
                  <a:lnTo>
                    <a:pt x="26895" y="105703"/>
                  </a:lnTo>
                  <a:lnTo>
                    <a:pt x="23914" y="91757"/>
                  </a:lnTo>
                  <a:lnTo>
                    <a:pt x="20295" y="78398"/>
                  </a:lnTo>
                  <a:lnTo>
                    <a:pt x="16037" y="65156"/>
                  </a:lnTo>
                  <a:lnTo>
                    <a:pt x="11283" y="52500"/>
                  </a:lnTo>
                  <a:lnTo>
                    <a:pt x="5960" y="40546"/>
                  </a:lnTo>
                  <a:lnTo>
                    <a:pt x="0" y="29062"/>
                  </a:lnTo>
                  <a:lnTo>
                    <a:pt x="5677" y="21796"/>
                  </a:lnTo>
                  <a:lnTo>
                    <a:pt x="11780" y="15351"/>
                  </a:lnTo>
                  <a:lnTo>
                    <a:pt x="18379" y="10078"/>
                  </a:lnTo>
                  <a:lnTo>
                    <a:pt x="25050" y="5742"/>
                  </a:lnTo>
                  <a:lnTo>
                    <a:pt x="32359" y="2812"/>
                  </a:lnTo>
                  <a:lnTo>
                    <a:pt x="39668" y="820"/>
                  </a:lnTo>
                  <a:lnTo>
                    <a:pt x="4733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" name="Google Shape;1105;p53"/>
            <p:cNvSpPr/>
            <p:nvPr/>
          </p:nvSpPr>
          <p:spPr>
            <a:xfrm>
              <a:off x="6945316" y="3883027"/>
              <a:ext cx="2209798" cy="1104898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0"/>
                  </a:moveTo>
                  <a:lnTo>
                    <a:pt x="65431" y="603"/>
                  </a:lnTo>
                  <a:lnTo>
                    <a:pt x="70775" y="2068"/>
                  </a:lnTo>
                  <a:lnTo>
                    <a:pt x="75948" y="4396"/>
                  </a:lnTo>
                  <a:lnTo>
                    <a:pt x="80905" y="7586"/>
                  </a:lnTo>
                  <a:lnTo>
                    <a:pt x="85689" y="11637"/>
                  </a:lnTo>
                  <a:lnTo>
                    <a:pt x="90258" y="16465"/>
                  </a:lnTo>
                  <a:lnTo>
                    <a:pt x="94568" y="21982"/>
                  </a:lnTo>
                  <a:lnTo>
                    <a:pt x="98663" y="28275"/>
                  </a:lnTo>
                  <a:lnTo>
                    <a:pt x="102413" y="35172"/>
                  </a:lnTo>
                  <a:lnTo>
                    <a:pt x="105862" y="42672"/>
                  </a:lnTo>
                  <a:lnTo>
                    <a:pt x="109008" y="50862"/>
                  </a:lnTo>
                  <a:lnTo>
                    <a:pt x="111767" y="59482"/>
                  </a:lnTo>
                  <a:lnTo>
                    <a:pt x="114181" y="68620"/>
                  </a:lnTo>
                  <a:lnTo>
                    <a:pt x="116250" y="78189"/>
                  </a:lnTo>
                  <a:lnTo>
                    <a:pt x="117801" y="88103"/>
                  </a:lnTo>
                  <a:lnTo>
                    <a:pt x="119008" y="98448"/>
                  </a:lnTo>
                  <a:lnTo>
                    <a:pt x="119698" y="108965"/>
                  </a:lnTo>
                  <a:lnTo>
                    <a:pt x="120000" y="120000"/>
                  </a:lnTo>
                  <a:lnTo>
                    <a:pt x="0" y="120000"/>
                  </a:lnTo>
                  <a:lnTo>
                    <a:pt x="344" y="108965"/>
                  </a:lnTo>
                  <a:lnTo>
                    <a:pt x="1034" y="98448"/>
                  </a:lnTo>
                  <a:lnTo>
                    <a:pt x="2198" y="88103"/>
                  </a:lnTo>
                  <a:lnTo>
                    <a:pt x="3793" y="78189"/>
                  </a:lnTo>
                  <a:lnTo>
                    <a:pt x="5818" y="68620"/>
                  </a:lnTo>
                  <a:lnTo>
                    <a:pt x="8275" y="59482"/>
                  </a:lnTo>
                  <a:lnTo>
                    <a:pt x="11034" y="50862"/>
                  </a:lnTo>
                  <a:lnTo>
                    <a:pt x="14137" y="42672"/>
                  </a:lnTo>
                  <a:lnTo>
                    <a:pt x="17629" y="35172"/>
                  </a:lnTo>
                  <a:lnTo>
                    <a:pt x="21379" y="28275"/>
                  </a:lnTo>
                  <a:lnTo>
                    <a:pt x="25474" y="21982"/>
                  </a:lnTo>
                  <a:lnTo>
                    <a:pt x="29784" y="16465"/>
                  </a:lnTo>
                  <a:lnTo>
                    <a:pt x="34353" y="11637"/>
                  </a:lnTo>
                  <a:lnTo>
                    <a:pt x="39137" y="7586"/>
                  </a:lnTo>
                  <a:lnTo>
                    <a:pt x="44094" y="4396"/>
                  </a:lnTo>
                  <a:lnTo>
                    <a:pt x="49267" y="2068"/>
                  </a:lnTo>
                  <a:lnTo>
                    <a:pt x="54525" y="603"/>
                  </a:lnTo>
                  <a:lnTo>
                    <a:pt x="6000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" name="Google Shape;1106;p53"/>
            <p:cNvSpPr/>
            <p:nvPr/>
          </p:nvSpPr>
          <p:spPr>
            <a:xfrm>
              <a:off x="5780226" y="3936024"/>
              <a:ext cx="1341303" cy="8112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72667" y="0"/>
                  </a:moveTo>
                  <a:lnTo>
                    <a:pt x="80260" y="820"/>
                  </a:lnTo>
                  <a:lnTo>
                    <a:pt x="87640" y="2812"/>
                  </a:lnTo>
                  <a:lnTo>
                    <a:pt x="94736" y="5742"/>
                  </a:lnTo>
                  <a:lnTo>
                    <a:pt x="101620" y="10078"/>
                  </a:lnTo>
                  <a:lnTo>
                    <a:pt x="108219" y="15351"/>
                  </a:lnTo>
                  <a:lnTo>
                    <a:pt x="114251" y="21796"/>
                  </a:lnTo>
                  <a:lnTo>
                    <a:pt x="120000" y="29062"/>
                  </a:lnTo>
                  <a:lnTo>
                    <a:pt x="114039" y="40546"/>
                  </a:lnTo>
                  <a:lnTo>
                    <a:pt x="108716" y="52500"/>
                  </a:lnTo>
                  <a:lnTo>
                    <a:pt x="103962" y="65156"/>
                  </a:lnTo>
                  <a:lnTo>
                    <a:pt x="99704" y="78398"/>
                  </a:lnTo>
                  <a:lnTo>
                    <a:pt x="96085" y="91757"/>
                  </a:lnTo>
                  <a:lnTo>
                    <a:pt x="93104" y="105703"/>
                  </a:lnTo>
                  <a:lnTo>
                    <a:pt x="90620" y="120000"/>
                  </a:lnTo>
                  <a:lnTo>
                    <a:pt x="0" y="120000"/>
                  </a:lnTo>
                  <a:lnTo>
                    <a:pt x="354" y="107812"/>
                  </a:lnTo>
                  <a:lnTo>
                    <a:pt x="1419" y="95859"/>
                  </a:lnTo>
                  <a:lnTo>
                    <a:pt x="3264" y="84375"/>
                  </a:lnTo>
                  <a:lnTo>
                    <a:pt x="5677" y="73242"/>
                  </a:lnTo>
                  <a:lnTo>
                    <a:pt x="8799" y="62812"/>
                  </a:lnTo>
                  <a:lnTo>
                    <a:pt x="12418" y="52968"/>
                  </a:lnTo>
                  <a:lnTo>
                    <a:pt x="16534" y="43710"/>
                  </a:lnTo>
                  <a:lnTo>
                    <a:pt x="21360" y="35273"/>
                  </a:lnTo>
                  <a:lnTo>
                    <a:pt x="26398" y="27539"/>
                  </a:lnTo>
                  <a:lnTo>
                    <a:pt x="32075" y="20507"/>
                  </a:lnTo>
                  <a:lnTo>
                    <a:pt x="38036" y="14531"/>
                  </a:lnTo>
                  <a:lnTo>
                    <a:pt x="44352" y="9609"/>
                  </a:lnTo>
                  <a:lnTo>
                    <a:pt x="51094" y="5507"/>
                  </a:lnTo>
                  <a:lnTo>
                    <a:pt x="57906" y="2578"/>
                  </a:lnTo>
                  <a:lnTo>
                    <a:pt x="65144" y="703"/>
                  </a:lnTo>
                  <a:lnTo>
                    <a:pt x="7266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" name="Google Shape;1107;p53"/>
            <p:cNvSpPr/>
            <p:nvPr/>
          </p:nvSpPr>
          <p:spPr>
            <a:xfrm>
              <a:off x="7442201" y="2545981"/>
              <a:ext cx="1217693" cy="1219195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0"/>
                  </a:moveTo>
                  <a:lnTo>
                    <a:pt x="67040" y="468"/>
                  </a:lnTo>
                  <a:lnTo>
                    <a:pt x="73846" y="1562"/>
                  </a:lnTo>
                  <a:lnTo>
                    <a:pt x="80260" y="3593"/>
                  </a:lnTo>
                  <a:lnTo>
                    <a:pt x="86362" y="6093"/>
                  </a:lnTo>
                  <a:lnTo>
                    <a:pt x="92229" y="9375"/>
                  </a:lnTo>
                  <a:lnTo>
                    <a:pt x="97470" y="13281"/>
                  </a:lnTo>
                  <a:lnTo>
                    <a:pt x="102477" y="17656"/>
                  </a:lnTo>
                  <a:lnTo>
                    <a:pt x="106936" y="22500"/>
                  </a:lnTo>
                  <a:lnTo>
                    <a:pt x="110769" y="27890"/>
                  </a:lnTo>
                  <a:lnTo>
                    <a:pt x="113898" y="33593"/>
                  </a:lnTo>
                  <a:lnTo>
                    <a:pt x="116636" y="39687"/>
                  </a:lnTo>
                  <a:lnTo>
                    <a:pt x="118435" y="46250"/>
                  </a:lnTo>
                  <a:lnTo>
                    <a:pt x="119608" y="52968"/>
                  </a:lnTo>
                  <a:lnTo>
                    <a:pt x="120000" y="60078"/>
                  </a:lnTo>
                  <a:lnTo>
                    <a:pt x="119608" y="67031"/>
                  </a:lnTo>
                  <a:lnTo>
                    <a:pt x="118435" y="73750"/>
                  </a:lnTo>
                  <a:lnTo>
                    <a:pt x="116636" y="80234"/>
                  </a:lnTo>
                  <a:lnTo>
                    <a:pt x="113898" y="86406"/>
                  </a:lnTo>
                  <a:lnTo>
                    <a:pt x="110769" y="92109"/>
                  </a:lnTo>
                  <a:lnTo>
                    <a:pt x="106936" y="97500"/>
                  </a:lnTo>
                  <a:lnTo>
                    <a:pt x="102477" y="102343"/>
                  </a:lnTo>
                  <a:lnTo>
                    <a:pt x="97470" y="106718"/>
                  </a:lnTo>
                  <a:lnTo>
                    <a:pt x="92229" y="110546"/>
                  </a:lnTo>
                  <a:lnTo>
                    <a:pt x="86362" y="113828"/>
                  </a:lnTo>
                  <a:lnTo>
                    <a:pt x="80260" y="116406"/>
                  </a:lnTo>
                  <a:lnTo>
                    <a:pt x="73846" y="118437"/>
                  </a:lnTo>
                  <a:lnTo>
                    <a:pt x="67040" y="119531"/>
                  </a:lnTo>
                  <a:lnTo>
                    <a:pt x="60000" y="120000"/>
                  </a:lnTo>
                  <a:lnTo>
                    <a:pt x="53037" y="119531"/>
                  </a:lnTo>
                  <a:lnTo>
                    <a:pt x="46232" y="118437"/>
                  </a:lnTo>
                  <a:lnTo>
                    <a:pt x="39817" y="116406"/>
                  </a:lnTo>
                  <a:lnTo>
                    <a:pt x="33637" y="113828"/>
                  </a:lnTo>
                  <a:lnTo>
                    <a:pt x="27848" y="110546"/>
                  </a:lnTo>
                  <a:lnTo>
                    <a:pt x="22372" y="106718"/>
                  </a:lnTo>
                  <a:lnTo>
                    <a:pt x="17522" y="102343"/>
                  </a:lnTo>
                  <a:lnTo>
                    <a:pt x="13142" y="97500"/>
                  </a:lnTo>
                  <a:lnTo>
                    <a:pt x="9308" y="92109"/>
                  </a:lnTo>
                  <a:lnTo>
                    <a:pt x="6179" y="86406"/>
                  </a:lnTo>
                  <a:lnTo>
                    <a:pt x="3441" y="80234"/>
                  </a:lnTo>
                  <a:lnTo>
                    <a:pt x="1564" y="73750"/>
                  </a:lnTo>
                  <a:lnTo>
                    <a:pt x="469" y="67031"/>
                  </a:lnTo>
                  <a:lnTo>
                    <a:pt x="0" y="60078"/>
                  </a:lnTo>
                  <a:lnTo>
                    <a:pt x="469" y="52968"/>
                  </a:lnTo>
                  <a:lnTo>
                    <a:pt x="1564" y="46250"/>
                  </a:lnTo>
                  <a:lnTo>
                    <a:pt x="3441" y="39687"/>
                  </a:lnTo>
                  <a:lnTo>
                    <a:pt x="6179" y="33593"/>
                  </a:lnTo>
                  <a:lnTo>
                    <a:pt x="9308" y="27890"/>
                  </a:lnTo>
                  <a:lnTo>
                    <a:pt x="13142" y="22500"/>
                  </a:lnTo>
                  <a:lnTo>
                    <a:pt x="17522" y="17656"/>
                  </a:lnTo>
                  <a:lnTo>
                    <a:pt x="22372" y="13281"/>
                  </a:lnTo>
                  <a:lnTo>
                    <a:pt x="27848" y="9375"/>
                  </a:lnTo>
                  <a:lnTo>
                    <a:pt x="33637" y="6093"/>
                  </a:lnTo>
                  <a:lnTo>
                    <a:pt x="39817" y="3593"/>
                  </a:lnTo>
                  <a:lnTo>
                    <a:pt x="46232" y="1562"/>
                  </a:lnTo>
                  <a:lnTo>
                    <a:pt x="53037" y="468"/>
                  </a:lnTo>
                  <a:lnTo>
                    <a:pt x="6000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9" name="Rounded Rectangle 25">
            <a:extLst>
              <a:ext uri="{FF2B5EF4-FFF2-40B4-BE49-F238E27FC236}">
                <a16:creationId xmlns:a16="http://schemas.microsoft.com/office/drawing/2014/main" id="{73875282-78F0-4298-A0B1-384186B94957}"/>
              </a:ext>
            </a:extLst>
          </p:cNvPr>
          <p:cNvSpPr/>
          <p:nvPr/>
        </p:nvSpPr>
        <p:spPr>
          <a:xfrm>
            <a:off x="2661268" y="440642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851526" y="1675143"/>
            <a:ext cx="184705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3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ОБРАЗОВАНИЕ</a:t>
            </a:r>
            <a:endParaRPr lang="id-ID" sz="13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233688" y="2227077"/>
            <a:ext cx="184705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3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КУЛЬТУРА</a:t>
            </a:r>
            <a:endParaRPr lang="id-ID" sz="13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780611" y="2927278"/>
            <a:ext cx="184705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3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ЗДРАВООХРАНЕНИЕ</a:t>
            </a:r>
            <a:endParaRPr lang="id-ID" sz="13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35641" y="3712143"/>
            <a:ext cx="184705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3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ДЕМОГРАФИЯ</a:t>
            </a:r>
            <a:endParaRPr lang="id-ID" sz="13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6176394" y="1683382"/>
            <a:ext cx="127061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ЭКОЛОГИЯ</a:t>
            </a:r>
            <a:endParaRPr lang="id-ID" sz="13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958986" y="2185889"/>
            <a:ext cx="218501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ЦИФРОВАЯ ЭКОНОМИКА</a:t>
            </a:r>
            <a:endParaRPr lang="id-ID" sz="13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453256" y="2779013"/>
            <a:ext cx="221796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МАЛОЕ И СРЕДНЕЕ ПРЕДПРИНИМАТЕЛЬСТВО</a:t>
            </a:r>
            <a:endParaRPr lang="id-ID" sz="13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494445" y="3569843"/>
            <a:ext cx="221796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МЕЖДУНАРОДНАЯ КООПЕРАЦИЯ И ЭКСПОРТ</a:t>
            </a:r>
            <a:endParaRPr lang="id-ID" sz="13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7482573" y="4373908"/>
            <a:ext cx="171326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ЖИЛЬЕ И ГОРОДСКАЯ СРЕДА</a:t>
            </a:r>
            <a:endParaRPr lang="id-ID" sz="13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0" y="4377835"/>
            <a:ext cx="256196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3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БЕЗОПАСНЫЕ И </a:t>
            </a:r>
          </a:p>
          <a:p>
            <a:pPr algn="r"/>
            <a:r>
              <a:rPr lang="ru-RU" sz="13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КАЧЕСТВЕННЫЕ АВТОДОРОГИ</a:t>
            </a:r>
            <a:endParaRPr lang="id-ID" sz="13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0" y="4983892"/>
            <a:ext cx="9906000" cy="1874108"/>
          </a:xfrm>
          <a:prstGeom prst="rect">
            <a:avLst/>
          </a:prstGeom>
          <a:solidFill>
            <a:srgbClr val="595959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в 2019 году регион не участвует </a:t>
            </a:r>
          </a:p>
          <a:p>
            <a:pPr algn="ctr"/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в реализации национальных проектов: </a:t>
            </a:r>
          </a:p>
        </p:txBody>
      </p:sp>
      <p:grpSp>
        <p:nvGrpSpPr>
          <p:cNvPr id="45" name="Google Shape;1206;p53"/>
          <p:cNvGrpSpPr/>
          <p:nvPr/>
        </p:nvGrpSpPr>
        <p:grpSpPr>
          <a:xfrm>
            <a:off x="3924717" y="5676755"/>
            <a:ext cx="434644" cy="449780"/>
            <a:chOff x="5448302" y="2757488"/>
            <a:chExt cx="3643285" cy="3770163"/>
          </a:xfrm>
          <a:solidFill>
            <a:schemeClr val="accent5"/>
          </a:solidFill>
        </p:grpSpPr>
        <p:sp>
          <p:nvSpPr>
            <p:cNvPr id="48" name="Google Shape;1207;p53"/>
            <p:cNvSpPr/>
            <p:nvPr/>
          </p:nvSpPr>
          <p:spPr>
            <a:xfrm>
              <a:off x="6299199" y="3609978"/>
              <a:ext cx="1944601" cy="2354403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59951" y="12574"/>
                  </a:moveTo>
                  <a:lnTo>
                    <a:pt x="55738" y="12776"/>
                  </a:lnTo>
                  <a:lnTo>
                    <a:pt x="51526" y="13301"/>
                  </a:lnTo>
                  <a:lnTo>
                    <a:pt x="47412" y="14110"/>
                  </a:lnTo>
                  <a:lnTo>
                    <a:pt x="43493" y="15242"/>
                  </a:lnTo>
                  <a:lnTo>
                    <a:pt x="39820" y="16576"/>
                  </a:lnTo>
                  <a:lnTo>
                    <a:pt x="36293" y="18274"/>
                  </a:lnTo>
                  <a:lnTo>
                    <a:pt x="32914" y="20175"/>
                  </a:lnTo>
                  <a:lnTo>
                    <a:pt x="29828" y="22358"/>
                  </a:lnTo>
                  <a:lnTo>
                    <a:pt x="26889" y="24703"/>
                  </a:lnTo>
                  <a:lnTo>
                    <a:pt x="24342" y="27291"/>
                  </a:lnTo>
                  <a:lnTo>
                    <a:pt x="21991" y="30040"/>
                  </a:lnTo>
                  <a:lnTo>
                    <a:pt x="20032" y="32991"/>
                  </a:lnTo>
                  <a:lnTo>
                    <a:pt x="18318" y="36105"/>
                  </a:lnTo>
                  <a:lnTo>
                    <a:pt x="16946" y="39299"/>
                  </a:lnTo>
                  <a:lnTo>
                    <a:pt x="15967" y="42654"/>
                  </a:lnTo>
                  <a:lnTo>
                    <a:pt x="15428" y="46132"/>
                  </a:lnTo>
                  <a:lnTo>
                    <a:pt x="15183" y="49730"/>
                  </a:lnTo>
                  <a:lnTo>
                    <a:pt x="15428" y="53247"/>
                  </a:lnTo>
                  <a:lnTo>
                    <a:pt x="15967" y="56765"/>
                  </a:lnTo>
                  <a:lnTo>
                    <a:pt x="16946" y="60121"/>
                  </a:lnTo>
                  <a:lnTo>
                    <a:pt x="18367" y="63396"/>
                  </a:lnTo>
                  <a:lnTo>
                    <a:pt x="20179" y="66630"/>
                  </a:lnTo>
                  <a:lnTo>
                    <a:pt x="22285" y="69622"/>
                  </a:lnTo>
                  <a:lnTo>
                    <a:pt x="24783" y="72574"/>
                  </a:lnTo>
                  <a:lnTo>
                    <a:pt x="27036" y="74878"/>
                  </a:lnTo>
                  <a:lnTo>
                    <a:pt x="29583" y="77345"/>
                  </a:lnTo>
                  <a:lnTo>
                    <a:pt x="29681" y="77385"/>
                  </a:lnTo>
                  <a:lnTo>
                    <a:pt x="31738" y="79447"/>
                  </a:lnTo>
                  <a:lnTo>
                    <a:pt x="33942" y="81549"/>
                  </a:lnTo>
                  <a:lnTo>
                    <a:pt x="36048" y="83814"/>
                  </a:lnTo>
                  <a:lnTo>
                    <a:pt x="38204" y="86159"/>
                  </a:lnTo>
                  <a:lnTo>
                    <a:pt x="40261" y="88625"/>
                  </a:lnTo>
                  <a:lnTo>
                    <a:pt x="42073" y="91253"/>
                  </a:lnTo>
                  <a:lnTo>
                    <a:pt x="43787" y="94002"/>
                  </a:lnTo>
                  <a:lnTo>
                    <a:pt x="45306" y="96913"/>
                  </a:lnTo>
                  <a:lnTo>
                    <a:pt x="46481" y="99946"/>
                  </a:lnTo>
                  <a:lnTo>
                    <a:pt x="46726" y="100714"/>
                  </a:lnTo>
                  <a:lnTo>
                    <a:pt x="46922" y="101603"/>
                  </a:lnTo>
                  <a:lnTo>
                    <a:pt x="47118" y="102654"/>
                  </a:lnTo>
                  <a:lnTo>
                    <a:pt x="47363" y="103989"/>
                  </a:lnTo>
                  <a:lnTo>
                    <a:pt x="47412" y="105525"/>
                  </a:lnTo>
                  <a:lnTo>
                    <a:pt x="47559" y="107425"/>
                  </a:lnTo>
                  <a:lnTo>
                    <a:pt x="72195" y="107425"/>
                  </a:lnTo>
                  <a:lnTo>
                    <a:pt x="72244" y="105646"/>
                  </a:lnTo>
                  <a:lnTo>
                    <a:pt x="72391" y="104191"/>
                  </a:lnTo>
                  <a:lnTo>
                    <a:pt x="72538" y="102938"/>
                  </a:lnTo>
                  <a:lnTo>
                    <a:pt x="72734" y="101886"/>
                  </a:lnTo>
                  <a:lnTo>
                    <a:pt x="72979" y="101078"/>
                  </a:lnTo>
                  <a:lnTo>
                    <a:pt x="73175" y="100350"/>
                  </a:lnTo>
                  <a:lnTo>
                    <a:pt x="74400" y="97318"/>
                  </a:lnTo>
                  <a:lnTo>
                    <a:pt x="75869" y="94447"/>
                  </a:lnTo>
                  <a:lnTo>
                    <a:pt x="77583" y="91657"/>
                  </a:lnTo>
                  <a:lnTo>
                    <a:pt x="79493" y="89029"/>
                  </a:lnTo>
                  <a:lnTo>
                    <a:pt x="81600" y="86482"/>
                  </a:lnTo>
                  <a:lnTo>
                    <a:pt x="83804" y="84016"/>
                  </a:lnTo>
                  <a:lnTo>
                    <a:pt x="86106" y="81630"/>
                  </a:lnTo>
                  <a:lnTo>
                    <a:pt x="88359" y="79326"/>
                  </a:lnTo>
                  <a:lnTo>
                    <a:pt x="90612" y="77142"/>
                  </a:lnTo>
                  <a:lnTo>
                    <a:pt x="90906" y="76859"/>
                  </a:lnTo>
                  <a:lnTo>
                    <a:pt x="93208" y="74636"/>
                  </a:lnTo>
                  <a:lnTo>
                    <a:pt x="95167" y="72574"/>
                  </a:lnTo>
                  <a:lnTo>
                    <a:pt x="97714" y="69703"/>
                  </a:lnTo>
                  <a:lnTo>
                    <a:pt x="99869" y="66630"/>
                  </a:lnTo>
                  <a:lnTo>
                    <a:pt x="101632" y="63477"/>
                  </a:lnTo>
                  <a:lnTo>
                    <a:pt x="102955" y="60161"/>
                  </a:lnTo>
                  <a:lnTo>
                    <a:pt x="103983" y="56765"/>
                  </a:lnTo>
                  <a:lnTo>
                    <a:pt x="104620" y="53247"/>
                  </a:lnTo>
                  <a:lnTo>
                    <a:pt x="104816" y="49730"/>
                  </a:lnTo>
                  <a:lnTo>
                    <a:pt x="104620" y="46132"/>
                  </a:lnTo>
                  <a:lnTo>
                    <a:pt x="103983" y="42654"/>
                  </a:lnTo>
                  <a:lnTo>
                    <a:pt x="102955" y="39299"/>
                  </a:lnTo>
                  <a:lnTo>
                    <a:pt x="101632" y="36105"/>
                  </a:lnTo>
                  <a:lnTo>
                    <a:pt x="100016" y="32991"/>
                  </a:lnTo>
                  <a:lnTo>
                    <a:pt x="97959" y="30040"/>
                  </a:lnTo>
                  <a:lnTo>
                    <a:pt x="95657" y="27291"/>
                  </a:lnTo>
                  <a:lnTo>
                    <a:pt x="93061" y="24703"/>
                  </a:lnTo>
                  <a:lnTo>
                    <a:pt x="90220" y="22358"/>
                  </a:lnTo>
                  <a:lnTo>
                    <a:pt x="87085" y="20175"/>
                  </a:lnTo>
                  <a:lnTo>
                    <a:pt x="83755" y="18274"/>
                  </a:lnTo>
                  <a:lnTo>
                    <a:pt x="80179" y="16576"/>
                  </a:lnTo>
                  <a:lnTo>
                    <a:pt x="76457" y="15242"/>
                  </a:lnTo>
                  <a:lnTo>
                    <a:pt x="72538" y="14110"/>
                  </a:lnTo>
                  <a:lnTo>
                    <a:pt x="68473" y="13301"/>
                  </a:lnTo>
                  <a:lnTo>
                    <a:pt x="64310" y="12776"/>
                  </a:lnTo>
                  <a:lnTo>
                    <a:pt x="59951" y="12574"/>
                  </a:lnTo>
                  <a:close/>
                  <a:moveTo>
                    <a:pt x="59951" y="0"/>
                  </a:moveTo>
                  <a:lnTo>
                    <a:pt x="65142" y="242"/>
                  </a:lnTo>
                  <a:lnTo>
                    <a:pt x="70187" y="768"/>
                  </a:lnTo>
                  <a:lnTo>
                    <a:pt x="75183" y="1657"/>
                  </a:lnTo>
                  <a:lnTo>
                    <a:pt x="79934" y="2830"/>
                  </a:lnTo>
                  <a:lnTo>
                    <a:pt x="84440" y="4366"/>
                  </a:lnTo>
                  <a:lnTo>
                    <a:pt x="88848" y="6185"/>
                  </a:lnTo>
                  <a:lnTo>
                    <a:pt x="93061" y="8247"/>
                  </a:lnTo>
                  <a:lnTo>
                    <a:pt x="96930" y="10592"/>
                  </a:lnTo>
                  <a:lnTo>
                    <a:pt x="100653" y="13221"/>
                  </a:lnTo>
                  <a:lnTo>
                    <a:pt x="104130" y="16051"/>
                  </a:lnTo>
                  <a:lnTo>
                    <a:pt x="107216" y="19123"/>
                  </a:lnTo>
                  <a:lnTo>
                    <a:pt x="110057" y="22398"/>
                  </a:lnTo>
                  <a:lnTo>
                    <a:pt x="112653" y="25795"/>
                  </a:lnTo>
                  <a:lnTo>
                    <a:pt x="114759" y="29433"/>
                  </a:lnTo>
                  <a:lnTo>
                    <a:pt x="116620" y="33274"/>
                  </a:lnTo>
                  <a:lnTo>
                    <a:pt x="118089" y="37196"/>
                  </a:lnTo>
                  <a:lnTo>
                    <a:pt x="119167" y="41239"/>
                  </a:lnTo>
                  <a:lnTo>
                    <a:pt x="119804" y="45444"/>
                  </a:lnTo>
                  <a:lnTo>
                    <a:pt x="120000" y="49730"/>
                  </a:lnTo>
                  <a:lnTo>
                    <a:pt x="119804" y="53409"/>
                  </a:lnTo>
                  <a:lnTo>
                    <a:pt x="119363" y="57048"/>
                  </a:lnTo>
                  <a:lnTo>
                    <a:pt x="118530" y="60687"/>
                  </a:lnTo>
                  <a:lnTo>
                    <a:pt x="117404" y="64245"/>
                  </a:lnTo>
                  <a:lnTo>
                    <a:pt x="115983" y="67641"/>
                  </a:lnTo>
                  <a:lnTo>
                    <a:pt x="114171" y="70997"/>
                  </a:lnTo>
                  <a:lnTo>
                    <a:pt x="112114" y="74231"/>
                  </a:lnTo>
                  <a:lnTo>
                    <a:pt x="109812" y="77345"/>
                  </a:lnTo>
                  <a:lnTo>
                    <a:pt x="107167" y="80377"/>
                  </a:lnTo>
                  <a:lnTo>
                    <a:pt x="104914" y="82601"/>
                  </a:lnTo>
                  <a:lnTo>
                    <a:pt x="102465" y="85026"/>
                  </a:lnTo>
                  <a:lnTo>
                    <a:pt x="102269" y="85269"/>
                  </a:lnTo>
                  <a:lnTo>
                    <a:pt x="99722" y="87654"/>
                  </a:lnTo>
                  <a:lnTo>
                    <a:pt x="97224" y="90202"/>
                  </a:lnTo>
                  <a:lnTo>
                    <a:pt x="94824" y="92789"/>
                  </a:lnTo>
                  <a:lnTo>
                    <a:pt x="92620" y="95417"/>
                  </a:lnTo>
                  <a:lnTo>
                    <a:pt x="90612" y="98126"/>
                  </a:lnTo>
                  <a:lnTo>
                    <a:pt x="88995" y="100876"/>
                  </a:lnTo>
                  <a:lnTo>
                    <a:pt x="87869" y="103706"/>
                  </a:lnTo>
                  <a:lnTo>
                    <a:pt x="87575" y="104716"/>
                  </a:lnTo>
                  <a:lnTo>
                    <a:pt x="87428" y="106051"/>
                  </a:lnTo>
                  <a:lnTo>
                    <a:pt x="87379" y="107830"/>
                  </a:lnTo>
                  <a:lnTo>
                    <a:pt x="87281" y="109811"/>
                  </a:lnTo>
                  <a:lnTo>
                    <a:pt x="87281" y="113692"/>
                  </a:lnTo>
                  <a:lnTo>
                    <a:pt x="87085" y="115107"/>
                  </a:lnTo>
                  <a:lnTo>
                    <a:pt x="86497" y="116482"/>
                  </a:lnTo>
                  <a:lnTo>
                    <a:pt x="85665" y="117574"/>
                  </a:lnTo>
                  <a:lnTo>
                    <a:pt x="84440" y="118584"/>
                  </a:lnTo>
                  <a:lnTo>
                    <a:pt x="83020" y="119353"/>
                  </a:lnTo>
                  <a:lnTo>
                    <a:pt x="81453" y="119797"/>
                  </a:lnTo>
                  <a:lnTo>
                    <a:pt x="79689" y="119999"/>
                  </a:lnTo>
                  <a:lnTo>
                    <a:pt x="39967" y="119999"/>
                  </a:lnTo>
                  <a:lnTo>
                    <a:pt x="38204" y="119797"/>
                  </a:lnTo>
                  <a:lnTo>
                    <a:pt x="36636" y="119353"/>
                  </a:lnTo>
                  <a:lnTo>
                    <a:pt x="35216" y="118584"/>
                  </a:lnTo>
                  <a:lnTo>
                    <a:pt x="33991" y="117574"/>
                  </a:lnTo>
                  <a:lnTo>
                    <a:pt x="33159" y="116482"/>
                  </a:lnTo>
                  <a:lnTo>
                    <a:pt x="32571" y="115107"/>
                  </a:lnTo>
                  <a:lnTo>
                    <a:pt x="32375" y="113692"/>
                  </a:lnTo>
                  <a:lnTo>
                    <a:pt x="32375" y="109892"/>
                  </a:lnTo>
                  <a:lnTo>
                    <a:pt x="32375" y="108477"/>
                  </a:lnTo>
                  <a:lnTo>
                    <a:pt x="32277" y="107021"/>
                  </a:lnTo>
                  <a:lnTo>
                    <a:pt x="32228" y="105606"/>
                  </a:lnTo>
                  <a:lnTo>
                    <a:pt x="32081" y="104312"/>
                  </a:lnTo>
                  <a:lnTo>
                    <a:pt x="31787" y="103261"/>
                  </a:lnTo>
                  <a:lnTo>
                    <a:pt x="30808" y="100835"/>
                  </a:lnTo>
                  <a:lnTo>
                    <a:pt x="29534" y="98490"/>
                  </a:lnTo>
                  <a:lnTo>
                    <a:pt x="28065" y="96185"/>
                  </a:lnTo>
                  <a:lnTo>
                    <a:pt x="26253" y="93962"/>
                  </a:lnTo>
                  <a:lnTo>
                    <a:pt x="24440" y="91859"/>
                  </a:lnTo>
                  <a:lnTo>
                    <a:pt x="22383" y="89716"/>
                  </a:lnTo>
                  <a:lnTo>
                    <a:pt x="20326" y="87654"/>
                  </a:lnTo>
                  <a:lnTo>
                    <a:pt x="18171" y="85633"/>
                  </a:lnTo>
                  <a:lnTo>
                    <a:pt x="18122" y="85512"/>
                  </a:lnTo>
                  <a:lnTo>
                    <a:pt x="15428" y="82924"/>
                  </a:lnTo>
                  <a:lnTo>
                    <a:pt x="12832" y="80336"/>
                  </a:lnTo>
                  <a:lnTo>
                    <a:pt x="10138" y="77345"/>
                  </a:lnTo>
                  <a:lnTo>
                    <a:pt x="7836" y="74231"/>
                  </a:lnTo>
                  <a:lnTo>
                    <a:pt x="5779" y="70997"/>
                  </a:lnTo>
                  <a:lnTo>
                    <a:pt x="4065" y="67641"/>
                  </a:lnTo>
                  <a:lnTo>
                    <a:pt x="2546" y="64164"/>
                  </a:lnTo>
                  <a:lnTo>
                    <a:pt x="1420" y="60646"/>
                  </a:lnTo>
                  <a:lnTo>
                    <a:pt x="636" y="57048"/>
                  </a:lnTo>
                  <a:lnTo>
                    <a:pt x="146" y="53409"/>
                  </a:lnTo>
                  <a:lnTo>
                    <a:pt x="0" y="49730"/>
                  </a:lnTo>
                  <a:lnTo>
                    <a:pt x="244" y="45444"/>
                  </a:lnTo>
                  <a:lnTo>
                    <a:pt x="881" y="41239"/>
                  </a:lnTo>
                  <a:lnTo>
                    <a:pt x="1910" y="37196"/>
                  </a:lnTo>
                  <a:lnTo>
                    <a:pt x="3428" y="33274"/>
                  </a:lnTo>
                  <a:lnTo>
                    <a:pt x="5191" y="29433"/>
                  </a:lnTo>
                  <a:lnTo>
                    <a:pt x="7395" y="25795"/>
                  </a:lnTo>
                  <a:lnTo>
                    <a:pt x="9942" y="22398"/>
                  </a:lnTo>
                  <a:lnTo>
                    <a:pt x="12783" y="19123"/>
                  </a:lnTo>
                  <a:lnTo>
                    <a:pt x="15918" y="16051"/>
                  </a:lnTo>
                  <a:lnTo>
                    <a:pt x="19297" y="13221"/>
                  </a:lnTo>
                  <a:lnTo>
                    <a:pt x="23069" y="10592"/>
                  </a:lnTo>
                  <a:lnTo>
                    <a:pt x="26987" y="8247"/>
                  </a:lnTo>
                  <a:lnTo>
                    <a:pt x="31151" y="6185"/>
                  </a:lnTo>
                  <a:lnTo>
                    <a:pt x="35559" y="4366"/>
                  </a:lnTo>
                  <a:lnTo>
                    <a:pt x="40114" y="2830"/>
                  </a:lnTo>
                  <a:lnTo>
                    <a:pt x="44865" y="1657"/>
                  </a:lnTo>
                  <a:lnTo>
                    <a:pt x="49763" y="768"/>
                  </a:lnTo>
                  <a:lnTo>
                    <a:pt x="54857" y="242"/>
                  </a:lnTo>
                  <a:lnTo>
                    <a:pt x="5995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" name="Google Shape;1208;p53"/>
            <p:cNvSpPr/>
            <p:nvPr/>
          </p:nvSpPr>
          <p:spPr>
            <a:xfrm>
              <a:off x="6823080" y="5999168"/>
              <a:ext cx="890696" cy="247502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6592" y="0"/>
                  </a:moveTo>
                  <a:lnTo>
                    <a:pt x="103407" y="0"/>
                  </a:lnTo>
                  <a:lnTo>
                    <a:pt x="107261" y="1929"/>
                  </a:lnTo>
                  <a:lnTo>
                    <a:pt x="110686" y="6173"/>
                  </a:lnTo>
                  <a:lnTo>
                    <a:pt x="113791" y="13118"/>
                  </a:lnTo>
                  <a:lnTo>
                    <a:pt x="116467" y="22379"/>
                  </a:lnTo>
                  <a:lnTo>
                    <a:pt x="118287" y="33569"/>
                  </a:lnTo>
                  <a:lnTo>
                    <a:pt x="119571" y="45916"/>
                  </a:lnTo>
                  <a:lnTo>
                    <a:pt x="120000" y="60192"/>
                  </a:lnTo>
                  <a:lnTo>
                    <a:pt x="119571" y="74083"/>
                  </a:lnTo>
                  <a:lnTo>
                    <a:pt x="118287" y="86430"/>
                  </a:lnTo>
                  <a:lnTo>
                    <a:pt x="116467" y="97620"/>
                  </a:lnTo>
                  <a:lnTo>
                    <a:pt x="113791" y="106495"/>
                  </a:lnTo>
                  <a:lnTo>
                    <a:pt x="110686" y="113826"/>
                  </a:lnTo>
                  <a:lnTo>
                    <a:pt x="107261" y="118456"/>
                  </a:lnTo>
                  <a:lnTo>
                    <a:pt x="103407" y="120000"/>
                  </a:lnTo>
                  <a:lnTo>
                    <a:pt x="16592" y="120000"/>
                  </a:lnTo>
                  <a:lnTo>
                    <a:pt x="12738" y="118456"/>
                  </a:lnTo>
                  <a:lnTo>
                    <a:pt x="9313" y="113826"/>
                  </a:lnTo>
                  <a:lnTo>
                    <a:pt x="6208" y="106495"/>
                  </a:lnTo>
                  <a:lnTo>
                    <a:pt x="3532" y="97620"/>
                  </a:lnTo>
                  <a:lnTo>
                    <a:pt x="1712" y="86430"/>
                  </a:lnTo>
                  <a:lnTo>
                    <a:pt x="428" y="74083"/>
                  </a:lnTo>
                  <a:lnTo>
                    <a:pt x="0" y="60192"/>
                  </a:lnTo>
                  <a:lnTo>
                    <a:pt x="428" y="45916"/>
                  </a:lnTo>
                  <a:lnTo>
                    <a:pt x="1712" y="33569"/>
                  </a:lnTo>
                  <a:lnTo>
                    <a:pt x="3532" y="22379"/>
                  </a:lnTo>
                  <a:lnTo>
                    <a:pt x="6208" y="13118"/>
                  </a:lnTo>
                  <a:lnTo>
                    <a:pt x="9313" y="6173"/>
                  </a:lnTo>
                  <a:lnTo>
                    <a:pt x="12738" y="1929"/>
                  </a:lnTo>
                  <a:lnTo>
                    <a:pt x="1659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" name="Google Shape;1209;p53"/>
            <p:cNvSpPr/>
            <p:nvPr/>
          </p:nvSpPr>
          <p:spPr>
            <a:xfrm>
              <a:off x="6983415" y="6280149"/>
              <a:ext cx="568198" cy="247502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26013" y="0"/>
                  </a:moveTo>
                  <a:lnTo>
                    <a:pt x="93986" y="0"/>
                  </a:lnTo>
                  <a:lnTo>
                    <a:pt x="100195" y="1543"/>
                  </a:lnTo>
                  <a:lnTo>
                    <a:pt x="105566" y="6173"/>
                  </a:lnTo>
                  <a:lnTo>
                    <a:pt x="110265" y="13504"/>
                  </a:lnTo>
                  <a:lnTo>
                    <a:pt x="114461" y="22379"/>
                  </a:lnTo>
                  <a:lnTo>
                    <a:pt x="117482" y="33569"/>
                  </a:lnTo>
                  <a:lnTo>
                    <a:pt x="119328" y="46302"/>
                  </a:lnTo>
                  <a:lnTo>
                    <a:pt x="120000" y="59807"/>
                  </a:lnTo>
                  <a:lnTo>
                    <a:pt x="119328" y="74083"/>
                  </a:lnTo>
                  <a:lnTo>
                    <a:pt x="117482" y="86430"/>
                  </a:lnTo>
                  <a:lnTo>
                    <a:pt x="114461" y="97620"/>
                  </a:lnTo>
                  <a:lnTo>
                    <a:pt x="110265" y="106881"/>
                  </a:lnTo>
                  <a:lnTo>
                    <a:pt x="105566" y="113826"/>
                  </a:lnTo>
                  <a:lnTo>
                    <a:pt x="100195" y="118070"/>
                  </a:lnTo>
                  <a:lnTo>
                    <a:pt x="93986" y="120000"/>
                  </a:lnTo>
                  <a:lnTo>
                    <a:pt x="26013" y="120000"/>
                  </a:lnTo>
                  <a:lnTo>
                    <a:pt x="19972" y="118070"/>
                  </a:lnTo>
                  <a:lnTo>
                    <a:pt x="14601" y="113826"/>
                  </a:lnTo>
                  <a:lnTo>
                    <a:pt x="9734" y="106881"/>
                  </a:lnTo>
                  <a:lnTo>
                    <a:pt x="5538" y="97620"/>
                  </a:lnTo>
                  <a:lnTo>
                    <a:pt x="2685" y="86430"/>
                  </a:lnTo>
                  <a:lnTo>
                    <a:pt x="671" y="74083"/>
                  </a:lnTo>
                  <a:lnTo>
                    <a:pt x="0" y="59807"/>
                  </a:lnTo>
                  <a:lnTo>
                    <a:pt x="671" y="46302"/>
                  </a:lnTo>
                  <a:lnTo>
                    <a:pt x="2685" y="33569"/>
                  </a:lnTo>
                  <a:lnTo>
                    <a:pt x="5538" y="22379"/>
                  </a:lnTo>
                  <a:lnTo>
                    <a:pt x="9734" y="13504"/>
                  </a:lnTo>
                  <a:lnTo>
                    <a:pt x="14601" y="6173"/>
                  </a:lnTo>
                  <a:lnTo>
                    <a:pt x="19972" y="1543"/>
                  </a:lnTo>
                  <a:lnTo>
                    <a:pt x="2601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1210;p53"/>
            <p:cNvSpPr/>
            <p:nvPr/>
          </p:nvSpPr>
          <p:spPr>
            <a:xfrm>
              <a:off x="8421688" y="4462460"/>
              <a:ext cx="669899" cy="246002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22037" y="0"/>
                  </a:moveTo>
                  <a:lnTo>
                    <a:pt x="97962" y="0"/>
                  </a:lnTo>
                  <a:lnTo>
                    <a:pt x="103222" y="1929"/>
                  </a:lnTo>
                  <a:lnTo>
                    <a:pt x="107630" y="6173"/>
                  </a:lnTo>
                  <a:lnTo>
                    <a:pt x="111753" y="13118"/>
                  </a:lnTo>
                  <a:lnTo>
                    <a:pt x="115308" y="22379"/>
                  </a:lnTo>
                  <a:lnTo>
                    <a:pt x="117725" y="33569"/>
                  </a:lnTo>
                  <a:lnTo>
                    <a:pt x="119431" y="45916"/>
                  </a:lnTo>
                  <a:lnTo>
                    <a:pt x="120000" y="60192"/>
                  </a:lnTo>
                  <a:lnTo>
                    <a:pt x="119431" y="73697"/>
                  </a:lnTo>
                  <a:lnTo>
                    <a:pt x="117725" y="86430"/>
                  </a:lnTo>
                  <a:lnTo>
                    <a:pt x="115308" y="97620"/>
                  </a:lnTo>
                  <a:lnTo>
                    <a:pt x="111753" y="106495"/>
                  </a:lnTo>
                  <a:lnTo>
                    <a:pt x="107630" y="113826"/>
                  </a:lnTo>
                  <a:lnTo>
                    <a:pt x="103222" y="118456"/>
                  </a:lnTo>
                  <a:lnTo>
                    <a:pt x="97962" y="120000"/>
                  </a:lnTo>
                  <a:lnTo>
                    <a:pt x="22037" y="120000"/>
                  </a:lnTo>
                  <a:lnTo>
                    <a:pt x="16919" y="118456"/>
                  </a:lnTo>
                  <a:lnTo>
                    <a:pt x="12369" y="113826"/>
                  </a:lnTo>
                  <a:lnTo>
                    <a:pt x="8246" y="106495"/>
                  </a:lnTo>
                  <a:lnTo>
                    <a:pt x="4691" y="97620"/>
                  </a:lnTo>
                  <a:lnTo>
                    <a:pt x="2274" y="86430"/>
                  </a:lnTo>
                  <a:lnTo>
                    <a:pt x="568" y="73697"/>
                  </a:lnTo>
                  <a:lnTo>
                    <a:pt x="0" y="60192"/>
                  </a:lnTo>
                  <a:lnTo>
                    <a:pt x="568" y="45916"/>
                  </a:lnTo>
                  <a:lnTo>
                    <a:pt x="2274" y="33569"/>
                  </a:lnTo>
                  <a:lnTo>
                    <a:pt x="4691" y="22379"/>
                  </a:lnTo>
                  <a:lnTo>
                    <a:pt x="8246" y="13118"/>
                  </a:lnTo>
                  <a:lnTo>
                    <a:pt x="12369" y="6173"/>
                  </a:lnTo>
                  <a:lnTo>
                    <a:pt x="16919" y="1929"/>
                  </a:lnTo>
                  <a:lnTo>
                    <a:pt x="220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" name="Google Shape;1211;p53"/>
            <p:cNvSpPr/>
            <p:nvPr/>
          </p:nvSpPr>
          <p:spPr>
            <a:xfrm>
              <a:off x="5448302" y="4462460"/>
              <a:ext cx="671400" cy="246002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21985" y="0"/>
                  </a:moveTo>
                  <a:lnTo>
                    <a:pt x="98014" y="0"/>
                  </a:lnTo>
                  <a:lnTo>
                    <a:pt x="102836" y="1929"/>
                  </a:lnTo>
                  <a:lnTo>
                    <a:pt x="107659" y="6173"/>
                  </a:lnTo>
                  <a:lnTo>
                    <a:pt x="111773" y="13118"/>
                  </a:lnTo>
                  <a:lnTo>
                    <a:pt x="115035" y="22379"/>
                  </a:lnTo>
                  <a:lnTo>
                    <a:pt x="117730" y="33569"/>
                  </a:lnTo>
                  <a:lnTo>
                    <a:pt x="119290" y="45916"/>
                  </a:lnTo>
                  <a:lnTo>
                    <a:pt x="120000" y="60192"/>
                  </a:lnTo>
                  <a:lnTo>
                    <a:pt x="119290" y="73697"/>
                  </a:lnTo>
                  <a:lnTo>
                    <a:pt x="117730" y="86430"/>
                  </a:lnTo>
                  <a:lnTo>
                    <a:pt x="115035" y="97620"/>
                  </a:lnTo>
                  <a:lnTo>
                    <a:pt x="111773" y="106495"/>
                  </a:lnTo>
                  <a:lnTo>
                    <a:pt x="107659" y="113826"/>
                  </a:lnTo>
                  <a:lnTo>
                    <a:pt x="102836" y="118456"/>
                  </a:lnTo>
                  <a:lnTo>
                    <a:pt x="98014" y="120000"/>
                  </a:lnTo>
                  <a:lnTo>
                    <a:pt x="21985" y="120000"/>
                  </a:lnTo>
                  <a:lnTo>
                    <a:pt x="17021" y="118456"/>
                  </a:lnTo>
                  <a:lnTo>
                    <a:pt x="12198" y="113826"/>
                  </a:lnTo>
                  <a:lnTo>
                    <a:pt x="8368" y="106495"/>
                  </a:lnTo>
                  <a:lnTo>
                    <a:pt x="4822" y="97620"/>
                  </a:lnTo>
                  <a:lnTo>
                    <a:pt x="2127" y="86430"/>
                  </a:lnTo>
                  <a:lnTo>
                    <a:pt x="567" y="73697"/>
                  </a:lnTo>
                  <a:lnTo>
                    <a:pt x="0" y="60192"/>
                  </a:lnTo>
                  <a:lnTo>
                    <a:pt x="567" y="45916"/>
                  </a:lnTo>
                  <a:lnTo>
                    <a:pt x="2127" y="33569"/>
                  </a:lnTo>
                  <a:lnTo>
                    <a:pt x="4822" y="22379"/>
                  </a:lnTo>
                  <a:lnTo>
                    <a:pt x="8368" y="13118"/>
                  </a:lnTo>
                  <a:lnTo>
                    <a:pt x="12198" y="6173"/>
                  </a:lnTo>
                  <a:lnTo>
                    <a:pt x="17021" y="1929"/>
                  </a:lnTo>
                  <a:lnTo>
                    <a:pt x="2198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" name="Google Shape;1212;p53"/>
            <p:cNvSpPr/>
            <p:nvPr/>
          </p:nvSpPr>
          <p:spPr>
            <a:xfrm>
              <a:off x="7146927" y="2757488"/>
              <a:ext cx="246002" cy="673203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59807" y="0"/>
                  </a:moveTo>
                  <a:lnTo>
                    <a:pt x="74083" y="566"/>
                  </a:lnTo>
                  <a:lnTo>
                    <a:pt x="86430" y="2266"/>
                  </a:lnTo>
                  <a:lnTo>
                    <a:pt x="97620" y="4958"/>
                  </a:lnTo>
                  <a:lnTo>
                    <a:pt x="106881" y="8217"/>
                  </a:lnTo>
                  <a:lnTo>
                    <a:pt x="113826" y="12325"/>
                  </a:lnTo>
                  <a:lnTo>
                    <a:pt x="118842" y="17142"/>
                  </a:lnTo>
                  <a:lnTo>
                    <a:pt x="120000" y="21959"/>
                  </a:lnTo>
                  <a:lnTo>
                    <a:pt x="120000" y="98040"/>
                  </a:lnTo>
                  <a:lnTo>
                    <a:pt x="118842" y="103140"/>
                  </a:lnTo>
                  <a:lnTo>
                    <a:pt x="113826" y="107674"/>
                  </a:lnTo>
                  <a:lnTo>
                    <a:pt x="106881" y="111782"/>
                  </a:lnTo>
                  <a:lnTo>
                    <a:pt x="97620" y="115324"/>
                  </a:lnTo>
                  <a:lnTo>
                    <a:pt x="86430" y="118016"/>
                  </a:lnTo>
                  <a:lnTo>
                    <a:pt x="74083" y="119574"/>
                  </a:lnTo>
                  <a:lnTo>
                    <a:pt x="59807" y="120000"/>
                  </a:lnTo>
                  <a:lnTo>
                    <a:pt x="46688" y="119574"/>
                  </a:lnTo>
                  <a:lnTo>
                    <a:pt x="33569" y="118016"/>
                  </a:lnTo>
                  <a:lnTo>
                    <a:pt x="22379" y="115324"/>
                  </a:lnTo>
                  <a:lnTo>
                    <a:pt x="13504" y="111782"/>
                  </a:lnTo>
                  <a:lnTo>
                    <a:pt x="6173" y="107674"/>
                  </a:lnTo>
                  <a:lnTo>
                    <a:pt x="1929" y="103140"/>
                  </a:lnTo>
                  <a:lnTo>
                    <a:pt x="0" y="98040"/>
                  </a:lnTo>
                  <a:lnTo>
                    <a:pt x="0" y="21959"/>
                  </a:lnTo>
                  <a:lnTo>
                    <a:pt x="1929" y="17142"/>
                  </a:lnTo>
                  <a:lnTo>
                    <a:pt x="6173" y="12325"/>
                  </a:lnTo>
                  <a:lnTo>
                    <a:pt x="13504" y="8217"/>
                  </a:lnTo>
                  <a:lnTo>
                    <a:pt x="22379" y="4958"/>
                  </a:lnTo>
                  <a:lnTo>
                    <a:pt x="33569" y="2266"/>
                  </a:lnTo>
                  <a:lnTo>
                    <a:pt x="46688" y="566"/>
                  </a:lnTo>
                  <a:lnTo>
                    <a:pt x="5980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" name="Google Shape;1213;p53"/>
            <p:cNvSpPr/>
            <p:nvPr/>
          </p:nvSpPr>
          <p:spPr>
            <a:xfrm>
              <a:off x="8047036" y="5365747"/>
              <a:ext cx="547804" cy="547796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26956" y="0"/>
                  </a:moveTo>
                  <a:lnTo>
                    <a:pt x="32173" y="521"/>
                  </a:lnTo>
                  <a:lnTo>
                    <a:pt x="37217" y="2086"/>
                  </a:lnTo>
                  <a:lnTo>
                    <a:pt x="41739" y="4521"/>
                  </a:lnTo>
                  <a:lnTo>
                    <a:pt x="46086" y="7826"/>
                  </a:lnTo>
                  <a:lnTo>
                    <a:pt x="111826" y="74086"/>
                  </a:lnTo>
                  <a:lnTo>
                    <a:pt x="115304" y="78086"/>
                  </a:lnTo>
                  <a:lnTo>
                    <a:pt x="117913" y="82956"/>
                  </a:lnTo>
                  <a:lnTo>
                    <a:pt x="119478" y="88000"/>
                  </a:lnTo>
                  <a:lnTo>
                    <a:pt x="120000" y="93043"/>
                  </a:lnTo>
                  <a:lnTo>
                    <a:pt x="119478" y="98260"/>
                  </a:lnTo>
                  <a:lnTo>
                    <a:pt x="117913" y="103304"/>
                  </a:lnTo>
                  <a:lnTo>
                    <a:pt x="115304" y="108000"/>
                  </a:lnTo>
                  <a:lnTo>
                    <a:pt x="111826" y="112173"/>
                  </a:lnTo>
                  <a:lnTo>
                    <a:pt x="107652" y="115826"/>
                  </a:lnTo>
                  <a:lnTo>
                    <a:pt x="102956" y="118086"/>
                  </a:lnTo>
                  <a:lnTo>
                    <a:pt x="97913" y="119478"/>
                  </a:lnTo>
                  <a:lnTo>
                    <a:pt x="92869" y="120000"/>
                  </a:lnTo>
                  <a:lnTo>
                    <a:pt x="87652" y="119478"/>
                  </a:lnTo>
                  <a:lnTo>
                    <a:pt x="82608" y="118086"/>
                  </a:lnTo>
                  <a:lnTo>
                    <a:pt x="78086" y="115826"/>
                  </a:lnTo>
                  <a:lnTo>
                    <a:pt x="73739" y="112173"/>
                  </a:lnTo>
                  <a:lnTo>
                    <a:pt x="8000" y="46260"/>
                  </a:lnTo>
                  <a:lnTo>
                    <a:pt x="4521" y="41913"/>
                  </a:lnTo>
                  <a:lnTo>
                    <a:pt x="1913" y="37217"/>
                  </a:lnTo>
                  <a:lnTo>
                    <a:pt x="521" y="32173"/>
                  </a:lnTo>
                  <a:lnTo>
                    <a:pt x="0" y="27130"/>
                  </a:lnTo>
                  <a:lnTo>
                    <a:pt x="521" y="21913"/>
                  </a:lnTo>
                  <a:lnTo>
                    <a:pt x="1913" y="16869"/>
                  </a:lnTo>
                  <a:lnTo>
                    <a:pt x="4521" y="12173"/>
                  </a:lnTo>
                  <a:lnTo>
                    <a:pt x="8000" y="7826"/>
                  </a:lnTo>
                  <a:lnTo>
                    <a:pt x="12347" y="4521"/>
                  </a:lnTo>
                  <a:lnTo>
                    <a:pt x="16869" y="2086"/>
                  </a:lnTo>
                  <a:lnTo>
                    <a:pt x="21913" y="521"/>
                  </a:lnTo>
                  <a:lnTo>
                    <a:pt x="2695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" name="Google Shape;1214;p53"/>
            <p:cNvSpPr/>
            <p:nvPr/>
          </p:nvSpPr>
          <p:spPr>
            <a:xfrm>
              <a:off x="5946776" y="3257547"/>
              <a:ext cx="546002" cy="547796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27034" y="0"/>
                  </a:moveTo>
                  <a:lnTo>
                    <a:pt x="32267" y="521"/>
                  </a:lnTo>
                  <a:lnTo>
                    <a:pt x="37151" y="1739"/>
                  </a:lnTo>
                  <a:lnTo>
                    <a:pt x="41860" y="4347"/>
                  </a:lnTo>
                  <a:lnTo>
                    <a:pt x="46220" y="7826"/>
                  </a:lnTo>
                  <a:lnTo>
                    <a:pt x="112151" y="73739"/>
                  </a:lnTo>
                  <a:lnTo>
                    <a:pt x="115465" y="78086"/>
                  </a:lnTo>
                  <a:lnTo>
                    <a:pt x="117906" y="82608"/>
                  </a:lnTo>
                  <a:lnTo>
                    <a:pt x="119476" y="87652"/>
                  </a:lnTo>
                  <a:lnTo>
                    <a:pt x="120000" y="93043"/>
                  </a:lnTo>
                  <a:lnTo>
                    <a:pt x="119476" y="98086"/>
                  </a:lnTo>
                  <a:lnTo>
                    <a:pt x="117906" y="103130"/>
                  </a:lnTo>
                  <a:lnTo>
                    <a:pt x="115465" y="108000"/>
                  </a:lnTo>
                  <a:lnTo>
                    <a:pt x="112151" y="112000"/>
                  </a:lnTo>
                  <a:lnTo>
                    <a:pt x="107965" y="115478"/>
                  </a:lnTo>
                  <a:lnTo>
                    <a:pt x="103081" y="118086"/>
                  </a:lnTo>
                  <a:lnTo>
                    <a:pt x="98023" y="119478"/>
                  </a:lnTo>
                  <a:lnTo>
                    <a:pt x="92965" y="120000"/>
                  </a:lnTo>
                  <a:lnTo>
                    <a:pt x="87906" y="119478"/>
                  </a:lnTo>
                  <a:lnTo>
                    <a:pt x="82848" y="118086"/>
                  </a:lnTo>
                  <a:lnTo>
                    <a:pt x="78139" y="115478"/>
                  </a:lnTo>
                  <a:lnTo>
                    <a:pt x="73779" y="112000"/>
                  </a:lnTo>
                  <a:lnTo>
                    <a:pt x="7848" y="46086"/>
                  </a:lnTo>
                  <a:lnTo>
                    <a:pt x="4534" y="41739"/>
                  </a:lnTo>
                  <a:lnTo>
                    <a:pt x="1918" y="37217"/>
                  </a:lnTo>
                  <a:lnTo>
                    <a:pt x="523" y="32173"/>
                  </a:lnTo>
                  <a:lnTo>
                    <a:pt x="0" y="27130"/>
                  </a:lnTo>
                  <a:lnTo>
                    <a:pt x="523" y="21739"/>
                  </a:lnTo>
                  <a:lnTo>
                    <a:pt x="1918" y="16695"/>
                  </a:lnTo>
                  <a:lnTo>
                    <a:pt x="4534" y="12173"/>
                  </a:lnTo>
                  <a:lnTo>
                    <a:pt x="7848" y="7826"/>
                  </a:lnTo>
                  <a:lnTo>
                    <a:pt x="12034" y="4347"/>
                  </a:lnTo>
                  <a:lnTo>
                    <a:pt x="16918" y="1739"/>
                  </a:lnTo>
                  <a:lnTo>
                    <a:pt x="21976" y="521"/>
                  </a:lnTo>
                  <a:lnTo>
                    <a:pt x="2703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1215;p53"/>
            <p:cNvSpPr/>
            <p:nvPr/>
          </p:nvSpPr>
          <p:spPr>
            <a:xfrm>
              <a:off x="5946776" y="5365747"/>
              <a:ext cx="546002" cy="547796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92965" y="0"/>
                  </a:moveTo>
                  <a:lnTo>
                    <a:pt x="98197" y="521"/>
                  </a:lnTo>
                  <a:lnTo>
                    <a:pt x="103081" y="2086"/>
                  </a:lnTo>
                  <a:lnTo>
                    <a:pt x="107965" y="4521"/>
                  </a:lnTo>
                  <a:lnTo>
                    <a:pt x="112151" y="7826"/>
                  </a:lnTo>
                  <a:lnTo>
                    <a:pt x="115639" y="12173"/>
                  </a:lnTo>
                  <a:lnTo>
                    <a:pt x="117906" y="16869"/>
                  </a:lnTo>
                  <a:lnTo>
                    <a:pt x="119476" y="21913"/>
                  </a:lnTo>
                  <a:lnTo>
                    <a:pt x="120000" y="27130"/>
                  </a:lnTo>
                  <a:lnTo>
                    <a:pt x="119476" y="32173"/>
                  </a:lnTo>
                  <a:lnTo>
                    <a:pt x="117906" y="37217"/>
                  </a:lnTo>
                  <a:lnTo>
                    <a:pt x="115639" y="41913"/>
                  </a:lnTo>
                  <a:lnTo>
                    <a:pt x="112151" y="46260"/>
                  </a:lnTo>
                  <a:lnTo>
                    <a:pt x="46220" y="112173"/>
                  </a:lnTo>
                  <a:lnTo>
                    <a:pt x="41860" y="115826"/>
                  </a:lnTo>
                  <a:lnTo>
                    <a:pt x="37151" y="118086"/>
                  </a:lnTo>
                  <a:lnTo>
                    <a:pt x="32093" y="119478"/>
                  </a:lnTo>
                  <a:lnTo>
                    <a:pt x="27034" y="120000"/>
                  </a:lnTo>
                  <a:lnTo>
                    <a:pt x="21976" y="119478"/>
                  </a:lnTo>
                  <a:lnTo>
                    <a:pt x="16918" y="118086"/>
                  </a:lnTo>
                  <a:lnTo>
                    <a:pt x="12034" y="115826"/>
                  </a:lnTo>
                  <a:lnTo>
                    <a:pt x="7848" y="112173"/>
                  </a:lnTo>
                  <a:lnTo>
                    <a:pt x="4534" y="108000"/>
                  </a:lnTo>
                  <a:lnTo>
                    <a:pt x="1918" y="103130"/>
                  </a:lnTo>
                  <a:lnTo>
                    <a:pt x="523" y="98260"/>
                  </a:lnTo>
                  <a:lnTo>
                    <a:pt x="0" y="93043"/>
                  </a:lnTo>
                  <a:lnTo>
                    <a:pt x="523" y="88000"/>
                  </a:lnTo>
                  <a:lnTo>
                    <a:pt x="1918" y="82956"/>
                  </a:lnTo>
                  <a:lnTo>
                    <a:pt x="4534" y="78086"/>
                  </a:lnTo>
                  <a:lnTo>
                    <a:pt x="7848" y="74086"/>
                  </a:lnTo>
                  <a:lnTo>
                    <a:pt x="73779" y="7826"/>
                  </a:lnTo>
                  <a:lnTo>
                    <a:pt x="78139" y="4521"/>
                  </a:lnTo>
                  <a:lnTo>
                    <a:pt x="82848" y="2086"/>
                  </a:lnTo>
                  <a:lnTo>
                    <a:pt x="87906" y="521"/>
                  </a:lnTo>
                  <a:lnTo>
                    <a:pt x="9296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" name="Google Shape;1216;p53"/>
            <p:cNvSpPr/>
            <p:nvPr/>
          </p:nvSpPr>
          <p:spPr>
            <a:xfrm>
              <a:off x="8047036" y="3257547"/>
              <a:ext cx="547804" cy="547796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92869" y="0"/>
                  </a:moveTo>
                  <a:lnTo>
                    <a:pt x="97913" y="521"/>
                  </a:lnTo>
                  <a:lnTo>
                    <a:pt x="102956" y="1739"/>
                  </a:lnTo>
                  <a:lnTo>
                    <a:pt x="107652" y="4347"/>
                  </a:lnTo>
                  <a:lnTo>
                    <a:pt x="111826" y="7826"/>
                  </a:lnTo>
                  <a:lnTo>
                    <a:pt x="115304" y="12173"/>
                  </a:lnTo>
                  <a:lnTo>
                    <a:pt x="117913" y="16695"/>
                  </a:lnTo>
                  <a:lnTo>
                    <a:pt x="119478" y="21739"/>
                  </a:lnTo>
                  <a:lnTo>
                    <a:pt x="120000" y="27130"/>
                  </a:lnTo>
                  <a:lnTo>
                    <a:pt x="119478" y="32173"/>
                  </a:lnTo>
                  <a:lnTo>
                    <a:pt x="117913" y="37217"/>
                  </a:lnTo>
                  <a:lnTo>
                    <a:pt x="115304" y="41739"/>
                  </a:lnTo>
                  <a:lnTo>
                    <a:pt x="111826" y="46086"/>
                  </a:lnTo>
                  <a:lnTo>
                    <a:pt x="46086" y="112000"/>
                  </a:lnTo>
                  <a:lnTo>
                    <a:pt x="41739" y="115478"/>
                  </a:lnTo>
                  <a:lnTo>
                    <a:pt x="37217" y="118086"/>
                  </a:lnTo>
                  <a:lnTo>
                    <a:pt x="32173" y="119478"/>
                  </a:lnTo>
                  <a:lnTo>
                    <a:pt x="26956" y="120000"/>
                  </a:lnTo>
                  <a:lnTo>
                    <a:pt x="21913" y="119478"/>
                  </a:lnTo>
                  <a:lnTo>
                    <a:pt x="16869" y="118086"/>
                  </a:lnTo>
                  <a:lnTo>
                    <a:pt x="12347" y="115478"/>
                  </a:lnTo>
                  <a:lnTo>
                    <a:pt x="8000" y="112000"/>
                  </a:lnTo>
                  <a:lnTo>
                    <a:pt x="4521" y="108000"/>
                  </a:lnTo>
                  <a:lnTo>
                    <a:pt x="1913" y="103130"/>
                  </a:lnTo>
                  <a:lnTo>
                    <a:pt x="521" y="98086"/>
                  </a:lnTo>
                  <a:lnTo>
                    <a:pt x="0" y="93043"/>
                  </a:lnTo>
                  <a:lnTo>
                    <a:pt x="521" y="87652"/>
                  </a:lnTo>
                  <a:lnTo>
                    <a:pt x="1913" y="82608"/>
                  </a:lnTo>
                  <a:lnTo>
                    <a:pt x="4521" y="78086"/>
                  </a:lnTo>
                  <a:lnTo>
                    <a:pt x="8000" y="73739"/>
                  </a:lnTo>
                  <a:lnTo>
                    <a:pt x="73739" y="7826"/>
                  </a:lnTo>
                  <a:lnTo>
                    <a:pt x="78086" y="4347"/>
                  </a:lnTo>
                  <a:lnTo>
                    <a:pt x="82608" y="1739"/>
                  </a:lnTo>
                  <a:lnTo>
                    <a:pt x="87652" y="521"/>
                  </a:lnTo>
                  <a:lnTo>
                    <a:pt x="9286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6" name="Google Shape;1268;p53"/>
          <p:cNvGrpSpPr/>
          <p:nvPr/>
        </p:nvGrpSpPr>
        <p:grpSpPr>
          <a:xfrm>
            <a:off x="5646348" y="5741601"/>
            <a:ext cx="360000" cy="360000"/>
            <a:chOff x="1901825" y="3711575"/>
            <a:chExt cx="1666763" cy="1677875"/>
          </a:xfrm>
          <a:solidFill>
            <a:schemeClr val="accent5"/>
          </a:solidFill>
        </p:grpSpPr>
        <p:sp>
          <p:nvSpPr>
            <p:cNvPr id="78" name="Google Shape;1269;p53"/>
            <p:cNvSpPr/>
            <p:nvPr/>
          </p:nvSpPr>
          <p:spPr>
            <a:xfrm>
              <a:off x="1901825" y="3711575"/>
              <a:ext cx="833400" cy="8334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52000" y="0"/>
                  </a:moveTo>
                  <a:lnTo>
                    <a:pt x="56285" y="285"/>
                  </a:lnTo>
                  <a:lnTo>
                    <a:pt x="60514" y="857"/>
                  </a:lnTo>
                  <a:lnTo>
                    <a:pt x="64685" y="1829"/>
                  </a:lnTo>
                  <a:lnTo>
                    <a:pt x="68800" y="3144"/>
                  </a:lnTo>
                  <a:lnTo>
                    <a:pt x="72742" y="4802"/>
                  </a:lnTo>
                  <a:lnTo>
                    <a:pt x="76628" y="6860"/>
                  </a:lnTo>
                  <a:lnTo>
                    <a:pt x="80342" y="9204"/>
                  </a:lnTo>
                  <a:lnTo>
                    <a:pt x="83885" y="11948"/>
                  </a:lnTo>
                  <a:lnTo>
                    <a:pt x="87257" y="15035"/>
                  </a:lnTo>
                  <a:lnTo>
                    <a:pt x="90285" y="18237"/>
                  </a:lnTo>
                  <a:lnTo>
                    <a:pt x="92914" y="21781"/>
                  </a:lnTo>
                  <a:lnTo>
                    <a:pt x="95257" y="25383"/>
                  </a:lnTo>
                  <a:lnTo>
                    <a:pt x="97257" y="29213"/>
                  </a:lnTo>
                  <a:lnTo>
                    <a:pt x="98971" y="33101"/>
                  </a:lnTo>
                  <a:lnTo>
                    <a:pt x="100285" y="37103"/>
                  </a:lnTo>
                  <a:lnTo>
                    <a:pt x="101200" y="41219"/>
                  </a:lnTo>
                  <a:lnTo>
                    <a:pt x="101885" y="45335"/>
                  </a:lnTo>
                  <a:lnTo>
                    <a:pt x="102171" y="49566"/>
                  </a:lnTo>
                  <a:lnTo>
                    <a:pt x="102171" y="53682"/>
                  </a:lnTo>
                  <a:lnTo>
                    <a:pt x="101714" y="57856"/>
                  </a:lnTo>
                  <a:lnTo>
                    <a:pt x="101600" y="60714"/>
                  </a:lnTo>
                  <a:lnTo>
                    <a:pt x="101714" y="63515"/>
                  </a:lnTo>
                  <a:lnTo>
                    <a:pt x="102342" y="66317"/>
                  </a:lnTo>
                  <a:lnTo>
                    <a:pt x="103200" y="69004"/>
                  </a:lnTo>
                  <a:lnTo>
                    <a:pt x="104457" y="71576"/>
                  </a:lnTo>
                  <a:lnTo>
                    <a:pt x="106000" y="73920"/>
                  </a:lnTo>
                  <a:lnTo>
                    <a:pt x="107942" y="76036"/>
                  </a:lnTo>
                  <a:lnTo>
                    <a:pt x="120000" y="88099"/>
                  </a:lnTo>
                  <a:lnTo>
                    <a:pt x="108628" y="99475"/>
                  </a:lnTo>
                  <a:lnTo>
                    <a:pt x="92171" y="83010"/>
                  </a:lnTo>
                  <a:lnTo>
                    <a:pt x="90971" y="82096"/>
                  </a:lnTo>
                  <a:lnTo>
                    <a:pt x="89657" y="81410"/>
                  </a:lnTo>
                  <a:lnTo>
                    <a:pt x="88285" y="81124"/>
                  </a:lnTo>
                  <a:lnTo>
                    <a:pt x="86857" y="81124"/>
                  </a:lnTo>
                  <a:lnTo>
                    <a:pt x="85485" y="81410"/>
                  </a:lnTo>
                  <a:lnTo>
                    <a:pt x="84171" y="82096"/>
                  </a:lnTo>
                  <a:lnTo>
                    <a:pt x="82971" y="83010"/>
                  </a:lnTo>
                  <a:lnTo>
                    <a:pt x="82000" y="84211"/>
                  </a:lnTo>
                  <a:lnTo>
                    <a:pt x="81371" y="85526"/>
                  </a:lnTo>
                  <a:lnTo>
                    <a:pt x="81085" y="86955"/>
                  </a:lnTo>
                  <a:lnTo>
                    <a:pt x="81085" y="88327"/>
                  </a:lnTo>
                  <a:lnTo>
                    <a:pt x="81371" y="89757"/>
                  </a:lnTo>
                  <a:lnTo>
                    <a:pt x="82000" y="91071"/>
                  </a:lnTo>
                  <a:lnTo>
                    <a:pt x="82971" y="92215"/>
                  </a:lnTo>
                  <a:lnTo>
                    <a:pt x="99371" y="108680"/>
                  </a:lnTo>
                  <a:lnTo>
                    <a:pt x="88000" y="120000"/>
                  </a:lnTo>
                  <a:lnTo>
                    <a:pt x="76000" y="107937"/>
                  </a:lnTo>
                  <a:lnTo>
                    <a:pt x="73828" y="106107"/>
                  </a:lnTo>
                  <a:lnTo>
                    <a:pt x="71485" y="104449"/>
                  </a:lnTo>
                  <a:lnTo>
                    <a:pt x="68914" y="103306"/>
                  </a:lnTo>
                  <a:lnTo>
                    <a:pt x="66285" y="102334"/>
                  </a:lnTo>
                  <a:lnTo>
                    <a:pt x="63542" y="101819"/>
                  </a:lnTo>
                  <a:lnTo>
                    <a:pt x="60685" y="101591"/>
                  </a:lnTo>
                  <a:lnTo>
                    <a:pt x="57828" y="101819"/>
                  </a:lnTo>
                  <a:lnTo>
                    <a:pt x="53600" y="102162"/>
                  </a:lnTo>
                  <a:lnTo>
                    <a:pt x="49485" y="102162"/>
                  </a:lnTo>
                  <a:lnTo>
                    <a:pt x="45314" y="101877"/>
                  </a:lnTo>
                  <a:lnTo>
                    <a:pt x="41200" y="101305"/>
                  </a:lnTo>
                  <a:lnTo>
                    <a:pt x="37085" y="100276"/>
                  </a:lnTo>
                  <a:lnTo>
                    <a:pt x="33085" y="98961"/>
                  </a:lnTo>
                  <a:lnTo>
                    <a:pt x="29200" y="97303"/>
                  </a:lnTo>
                  <a:lnTo>
                    <a:pt x="25371" y="95359"/>
                  </a:lnTo>
                  <a:lnTo>
                    <a:pt x="21771" y="92958"/>
                  </a:lnTo>
                  <a:lnTo>
                    <a:pt x="18228" y="90271"/>
                  </a:lnTo>
                  <a:lnTo>
                    <a:pt x="14971" y="87241"/>
                  </a:lnTo>
                  <a:lnTo>
                    <a:pt x="11885" y="83925"/>
                  </a:lnTo>
                  <a:lnTo>
                    <a:pt x="9200" y="80381"/>
                  </a:lnTo>
                  <a:lnTo>
                    <a:pt x="6800" y="76607"/>
                  </a:lnTo>
                  <a:lnTo>
                    <a:pt x="4742" y="72720"/>
                  </a:lnTo>
                  <a:lnTo>
                    <a:pt x="3142" y="68775"/>
                  </a:lnTo>
                  <a:lnTo>
                    <a:pt x="1828" y="64716"/>
                  </a:lnTo>
                  <a:lnTo>
                    <a:pt x="857" y="60485"/>
                  </a:lnTo>
                  <a:lnTo>
                    <a:pt x="285" y="56312"/>
                  </a:lnTo>
                  <a:lnTo>
                    <a:pt x="0" y="52024"/>
                  </a:lnTo>
                  <a:lnTo>
                    <a:pt x="57" y="47794"/>
                  </a:lnTo>
                  <a:lnTo>
                    <a:pt x="571" y="43506"/>
                  </a:lnTo>
                  <a:lnTo>
                    <a:pt x="857" y="42534"/>
                  </a:lnTo>
                  <a:lnTo>
                    <a:pt x="1428" y="41791"/>
                  </a:lnTo>
                  <a:lnTo>
                    <a:pt x="2171" y="41276"/>
                  </a:lnTo>
                  <a:lnTo>
                    <a:pt x="3085" y="40990"/>
                  </a:lnTo>
                  <a:lnTo>
                    <a:pt x="3942" y="40990"/>
                  </a:lnTo>
                  <a:lnTo>
                    <a:pt x="4914" y="41219"/>
                  </a:lnTo>
                  <a:lnTo>
                    <a:pt x="5714" y="41791"/>
                  </a:lnTo>
                  <a:lnTo>
                    <a:pt x="21257" y="57341"/>
                  </a:lnTo>
                  <a:lnTo>
                    <a:pt x="23142" y="58942"/>
                  </a:lnTo>
                  <a:lnTo>
                    <a:pt x="25200" y="60371"/>
                  </a:lnTo>
                  <a:lnTo>
                    <a:pt x="27428" y="61457"/>
                  </a:lnTo>
                  <a:lnTo>
                    <a:pt x="29714" y="62201"/>
                  </a:lnTo>
                  <a:lnTo>
                    <a:pt x="32057" y="62658"/>
                  </a:lnTo>
                  <a:lnTo>
                    <a:pt x="34514" y="62887"/>
                  </a:lnTo>
                  <a:lnTo>
                    <a:pt x="36914" y="62658"/>
                  </a:lnTo>
                  <a:lnTo>
                    <a:pt x="39257" y="62201"/>
                  </a:lnTo>
                  <a:lnTo>
                    <a:pt x="41542" y="61457"/>
                  </a:lnTo>
                  <a:lnTo>
                    <a:pt x="43771" y="60371"/>
                  </a:lnTo>
                  <a:lnTo>
                    <a:pt x="45885" y="58942"/>
                  </a:lnTo>
                  <a:lnTo>
                    <a:pt x="47828" y="57341"/>
                  </a:lnTo>
                  <a:lnTo>
                    <a:pt x="57314" y="47794"/>
                  </a:lnTo>
                  <a:lnTo>
                    <a:pt x="58971" y="45850"/>
                  </a:lnTo>
                  <a:lnTo>
                    <a:pt x="60400" y="43792"/>
                  </a:lnTo>
                  <a:lnTo>
                    <a:pt x="61428" y="41619"/>
                  </a:lnTo>
                  <a:lnTo>
                    <a:pt x="62228" y="39333"/>
                  </a:lnTo>
                  <a:lnTo>
                    <a:pt x="62685" y="36931"/>
                  </a:lnTo>
                  <a:lnTo>
                    <a:pt x="62800" y="34530"/>
                  </a:lnTo>
                  <a:lnTo>
                    <a:pt x="62685" y="32072"/>
                  </a:lnTo>
                  <a:lnTo>
                    <a:pt x="62228" y="29728"/>
                  </a:lnTo>
                  <a:lnTo>
                    <a:pt x="61428" y="27441"/>
                  </a:lnTo>
                  <a:lnTo>
                    <a:pt x="60400" y="25269"/>
                  </a:lnTo>
                  <a:lnTo>
                    <a:pt x="58971" y="23096"/>
                  </a:lnTo>
                  <a:lnTo>
                    <a:pt x="57314" y="21210"/>
                  </a:lnTo>
                  <a:lnTo>
                    <a:pt x="41828" y="5717"/>
                  </a:lnTo>
                  <a:lnTo>
                    <a:pt x="41257" y="4916"/>
                  </a:lnTo>
                  <a:lnTo>
                    <a:pt x="40971" y="4001"/>
                  </a:lnTo>
                  <a:lnTo>
                    <a:pt x="41028" y="3087"/>
                  </a:lnTo>
                  <a:lnTo>
                    <a:pt x="41257" y="2229"/>
                  </a:lnTo>
                  <a:lnTo>
                    <a:pt x="41828" y="1372"/>
                  </a:lnTo>
                  <a:lnTo>
                    <a:pt x="42571" y="857"/>
                  </a:lnTo>
                  <a:lnTo>
                    <a:pt x="43542" y="571"/>
                  </a:lnTo>
                  <a:lnTo>
                    <a:pt x="47828" y="171"/>
                  </a:lnTo>
                  <a:lnTo>
                    <a:pt x="5200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Google Shape;1270;p53"/>
            <p:cNvSpPr/>
            <p:nvPr/>
          </p:nvSpPr>
          <p:spPr>
            <a:xfrm>
              <a:off x="2749550" y="4560888"/>
              <a:ext cx="749400" cy="749399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35555" y="0"/>
                  </a:moveTo>
                  <a:lnTo>
                    <a:pt x="112698" y="77183"/>
                  </a:lnTo>
                  <a:lnTo>
                    <a:pt x="114857" y="79534"/>
                  </a:lnTo>
                  <a:lnTo>
                    <a:pt x="116571" y="82075"/>
                  </a:lnTo>
                  <a:lnTo>
                    <a:pt x="117968" y="84806"/>
                  </a:lnTo>
                  <a:lnTo>
                    <a:pt x="118920" y="87601"/>
                  </a:lnTo>
                  <a:lnTo>
                    <a:pt x="119682" y="90524"/>
                  </a:lnTo>
                  <a:lnTo>
                    <a:pt x="120000" y="93446"/>
                  </a:lnTo>
                  <a:lnTo>
                    <a:pt x="120000" y="96431"/>
                  </a:lnTo>
                  <a:lnTo>
                    <a:pt x="119682" y="99354"/>
                  </a:lnTo>
                  <a:lnTo>
                    <a:pt x="118920" y="102212"/>
                  </a:lnTo>
                  <a:lnTo>
                    <a:pt x="117904" y="105071"/>
                  </a:lnTo>
                  <a:lnTo>
                    <a:pt x="116507" y="107803"/>
                  </a:lnTo>
                  <a:lnTo>
                    <a:pt x="114793" y="110344"/>
                  </a:lnTo>
                  <a:lnTo>
                    <a:pt x="112634" y="112694"/>
                  </a:lnTo>
                  <a:lnTo>
                    <a:pt x="110349" y="114727"/>
                  </a:lnTo>
                  <a:lnTo>
                    <a:pt x="107746" y="116442"/>
                  </a:lnTo>
                  <a:lnTo>
                    <a:pt x="105142" y="117840"/>
                  </a:lnTo>
                  <a:lnTo>
                    <a:pt x="102285" y="118920"/>
                  </a:lnTo>
                  <a:lnTo>
                    <a:pt x="99428" y="119618"/>
                  </a:lnTo>
                  <a:lnTo>
                    <a:pt x="96444" y="120000"/>
                  </a:lnTo>
                  <a:lnTo>
                    <a:pt x="93523" y="120000"/>
                  </a:lnTo>
                  <a:lnTo>
                    <a:pt x="90539" y="119618"/>
                  </a:lnTo>
                  <a:lnTo>
                    <a:pt x="87619" y="118983"/>
                  </a:lnTo>
                  <a:lnTo>
                    <a:pt x="84825" y="117903"/>
                  </a:lnTo>
                  <a:lnTo>
                    <a:pt x="82158" y="116506"/>
                  </a:lnTo>
                  <a:lnTo>
                    <a:pt x="79619" y="114790"/>
                  </a:lnTo>
                  <a:lnTo>
                    <a:pt x="77269" y="112694"/>
                  </a:lnTo>
                  <a:lnTo>
                    <a:pt x="0" y="35383"/>
                  </a:lnTo>
                  <a:lnTo>
                    <a:pt x="12571" y="22805"/>
                  </a:lnTo>
                  <a:lnTo>
                    <a:pt x="87619" y="97893"/>
                  </a:lnTo>
                  <a:lnTo>
                    <a:pt x="88952" y="98845"/>
                  </a:lnTo>
                  <a:lnTo>
                    <a:pt x="90412" y="99608"/>
                  </a:lnTo>
                  <a:lnTo>
                    <a:pt x="91936" y="99925"/>
                  </a:lnTo>
                  <a:lnTo>
                    <a:pt x="93523" y="99925"/>
                  </a:lnTo>
                  <a:lnTo>
                    <a:pt x="95047" y="99608"/>
                  </a:lnTo>
                  <a:lnTo>
                    <a:pt x="96507" y="98845"/>
                  </a:lnTo>
                  <a:lnTo>
                    <a:pt x="97904" y="97893"/>
                  </a:lnTo>
                  <a:lnTo>
                    <a:pt x="98920" y="96495"/>
                  </a:lnTo>
                  <a:lnTo>
                    <a:pt x="99619" y="95034"/>
                  </a:lnTo>
                  <a:lnTo>
                    <a:pt x="100000" y="93446"/>
                  </a:lnTo>
                  <a:lnTo>
                    <a:pt x="100000" y="91921"/>
                  </a:lnTo>
                  <a:lnTo>
                    <a:pt x="99619" y="90333"/>
                  </a:lnTo>
                  <a:lnTo>
                    <a:pt x="98920" y="88872"/>
                  </a:lnTo>
                  <a:lnTo>
                    <a:pt x="97904" y="87601"/>
                  </a:lnTo>
                  <a:lnTo>
                    <a:pt x="22857" y="12514"/>
                  </a:lnTo>
                  <a:lnTo>
                    <a:pt x="3555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1271;p53"/>
            <p:cNvSpPr/>
            <p:nvPr/>
          </p:nvSpPr>
          <p:spPr>
            <a:xfrm>
              <a:off x="1906589" y="3727450"/>
              <a:ext cx="1661999" cy="16620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12521" y="0"/>
                  </a:moveTo>
                  <a:lnTo>
                    <a:pt x="120000" y="7532"/>
                  </a:lnTo>
                  <a:lnTo>
                    <a:pt x="104985" y="37546"/>
                  </a:lnTo>
                  <a:lnTo>
                    <a:pt x="89942" y="37546"/>
                  </a:lnTo>
                  <a:lnTo>
                    <a:pt x="49054" y="78300"/>
                  </a:lnTo>
                  <a:lnTo>
                    <a:pt x="56532" y="85775"/>
                  </a:lnTo>
                  <a:lnTo>
                    <a:pt x="26934" y="115389"/>
                  </a:lnTo>
                  <a:lnTo>
                    <a:pt x="25673" y="116534"/>
                  </a:lnTo>
                  <a:lnTo>
                    <a:pt x="24269" y="117536"/>
                  </a:lnTo>
                  <a:lnTo>
                    <a:pt x="22836" y="118338"/>
                  </a:lnTo>
                  <a:lnTo>
                    <a:pt x="21318" y="119026"/>
                  </a:lnTo>
                  <a:lnTo>
                    <a:pt x="19770" y="119541"/>
                  </a:lnTo>
                  <a:lnTo>
                    <a:pt x="18166" y="119828"/>
                  </a:lnTo>
                  <a:lnTo>
                    <a:pt x="16590" y="120000"/>
                  </a:lnTo>
                  <a:lnTo>
                    <a:pt x="14957" y="120000"/>
                  </a:lnTo>
                  <a:lnTo>
                    <a:pt x="13352" y="119828"/>
                  </a:lnTo>
                  <a:lnTo>
                    <a:pt x="11747" y="119541"/>
                  </a:lnTo>
                  <a:lnTo>
                    <a:pt x="10200" y="119026"/>
                  </a:lnTo>
                  <a:lnTo>
                    <a:pt x="8681" y="118338"/>
                  </a:lnTo>
                  <a:lnTo>
                    <a:pt x="7249" y="117536"/>
                  </a:lnTo>
                  <a:lnTo>
                    <a:pt x="5902" y="116534"/>
                  </a:lnTo>
                  <a:lnTo>
                    <a:pt x="4613" y="115389"/>
                  </a:lnTo>
                  <a:lnTo>
                    <a:pt x="3467" y="114100"/>
                  </a:lnTo>
                  <a:lnTo>
                    <a:pt x="2464" y="112754"/>
                  </a:lnTo>
                  <a:lnTo>
                    <a:pt x="1661" y="111322"/>
                  </a:lnTo>
                  <a:lnTo>
                    <a:pt x="974" y="109804"/>
                  </a:lnTo>
                  <a:lnTo>
                    <a:pt x="458" y="108257"/>
                  </a:lnTo>
                  <a:lnTo>
                    <a:pt x="143" y="106653"/>
                  </a:lnTo>
                  <a:lnTo>
                    <a:pt x="0" y="105050"/>
                  </a:lnTo>
                  <a:lnTo>
                    <a:pt x="0" y="103417"/>
                  </a:lnTo>
                  <a:lnTo>
                    <a:pt x="143" y="101842"/>
                  </a:lnTo>
                  <a:lnTo>
                    <a:pt x="458" y="100238"/>
                  </a:lnTo>
                  <a:lnTo>
                    <a:pt x="974" y="98663"/>
                  </a:lnTo>
                  <a:lnTo>
                    <a:pt x="1661" y="97174"/>
                  </a:lnTo>
                  <a:lnTo>
                    <a:pt x="2464" y="95713"/>
                  </a:lnTo>
                  <a:lnTo>
                    <a:pt x="3467" y="94338"/>
                  </a:lnTo>
                  <a:lnTo>
                    <a:pt x="4613" y="93050"/>
                  </a:lnTo>
                  <a:lnTo>
                    <a:pt x="34212" y="63465"/>
                  </a:lnTo>
                  <a:lnTo>
                    <a:pt x="41575" y="70768"/>
                  </a:lnTo>
                  <a:lnTo>
                    <a:pt x="82435" y="30071"/>
                  </a:lnTo>
                  <a:lnTo>
                    <a:pt x="82435" y="15007"/>
                  </a:lnTo>
                  <a:lnTo>
                    <a:pt x="11252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3161372" y="5794062"/>
            <a:ext cx="817507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b="1" dirty="0">
                <a:solidFill>
                  <a:schemeClr val="accent5"/>
                </a:solidFill>
              </a:rPr>
              <a:t>НАУКА</a:t>
            </a:r>
            <a:endParaRPr lang="id-ID" sz="1300" b="1" dirty="0">
              <a:solidFill>
                <a:schemeClr val="accent5"/>
              </a:solidFill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6143424" y="5695206"/>
            <a:ext cx="248159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b="1" dirty="0">
                <a:solidFill>
                  <a:schemeClr val="accent5"/>
                </a:solidFill>
              </a:rPr>
              <a:t>ПРОИЗВОДИТЕЛЬНОСТЬ ТРУДА И ПОДДЕРЖКА ЗАНЯТОСТИ</a:t>
            </a:r>
            <a:endParaRPr lang="id-ID" sz="1300" b="1" dirty="0">
              <a:solidFill>
                <a:schemeClr val="accent5"/>
              </a:solidFill>
            </a:endParaRPr>
          </a:p>
        </p:txBody>
      </p:sp>
      <p:pic>
        <p:nvPicPr>
          <p:cNvPr id="84" name="Picture 2" descr="D:\Документы\Мои документы\_ОРГАНИЗАЦИЯ РАБОТЫ\Для сведения\Медиа материалы\Нац проекты\Герб России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4649" y="136525"/>
            <a:ext cx="498600" cy="540000"/>
          </a:xfrm>
          <a:prstGeom prst="rect">
            <a:avLst/>
          </a:prstGeom>
          <a:noFill/>
        </p:spPr>
      </p:pic>
      <p:pic>
        <p:nvPicPr>
          <p:cNvPr id="85" name="Picture 4" descr="https://xn--80aafjcthgy6bd.xn--p1ai/templates/mun46/images/ger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67680" y="126750"/>
            <a:ext cx="518834" cy="540000"/>
          </a:xfrm>
          <a:prstGeom prst="rect">
            <a:avLst/>
          </a:prstGeom>
          <a:noFill/>
        </p:spPr>
      </p:pic>
      <p:pic>
        <p:nvPicPr>
          <p:cNvPr id="86" name="Picture 1" descr="D:\Документы\Мои документы\_ОРГАНИЗАЦИЯ РАБОТЫ\Для сведения\Медиа материалы\Нац проекты\Герб России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33800" y="2066925"/>
            <a:ext cx="2406576" cy="26064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40" grpId="0" animBg="1"/>
      <p:bldP spid="42" grpId="0" animBg="1"/>
      <p:bldP spid="43" grpId="0" animBg="1"/>
      <p:bldP spid="44" grpId="0" animBg="1"/>
      <p:bldP spid="46" grpId="0" animBg="1"/>
      <p:bldP spid="47" grpId="0" animBg="1"/>
      <p:bldP spid="59" grpId="0" animBg="1"/>
      <p:bldP spid="64" grpId="0"/>
      <p:bldP spid="65" grpId="0"/>
      <p:bldP spid="66" grpId="0"/>
      <p:bldP spid="67" grpId="0"/>
      <p:bldP spid="68" grpId="0"/>
      <p:bldP spid="70" grpId="0"/>
      <p:bldP spid="71" grpId="0"/>
      <p:bldP spid="72" grpId="0"/>
      <p:bldP spid="73" grpId="0"/>
      <p:bldP spid="75" grpId="0"/>
      <p:bldP spid="83" grpId="0" animBg="1"/>
      <p:bldP spid="81" grpId="0"/>
      <p:bldP spid="8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Прямоугольник 66"/>
          <p:cNvSpPr/>
          <p:nvPr/>
        </p:nvSpPr>
        <p:spPr>
          <a:xfrm>
            <a:off x="1005005" y="5750007"/>
            <a:ext cx="3707042" cy="27184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8" name="Rectangle 2"/>
          <p:cNvSpPr/>
          <p:nvPr/>
        </p:nvSpPr>
        <p:spPr>
          <a:xfrm>
            <a:off x="0" y="1568741"/>
            <a:ext cx="9906000" cy="3554422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  <a:alpha val="65000"/>
                </a:schemeClr>
              </a:gs>
              <a:gs pos="50000">
                <a:schemeClr val="accent1">
                  <a:alpha val="73000"/>
                </a:schemeClr>
              </a:gs>
              <a:gs pos="100000">
                <a:schemeClr val="bg2">
                  <a:lumMod val="50000"/>
                  <a:alpha val="52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pSp>
        <p:nvGrpSpPr>
          <p:cNvPr id="6" name="Group 45"/>
          <p:cNvGrpSpPr>
            <a:grpSpLocks/>
          </p:cNvGrpSpPr>
          <p:nvPr/>
        </p:nvGrpSpPr>
        <p:grpSpPr bwMode="auto">
          <a:xfrm>
            <a:off x="3206750" y="1737678"/>
            <a:ext cx="2444450" cy="2954337"/>
            <a:chOff x="3956051" y="1411288"/>
            <a:chExt cx="3261002" cy="3609993"/>
          </a:xfrm>
        </p:grpSpPr>
        <p:sp>
          <p:nvSpPr>
            <p:cNvPr id="7" name="Freeform 11"/>
            <p:cNvSpPr>
              <a:spLocks/>
            </p:cNvSpPr>
            <p:nvPr/>
          </p:nvSpPr>
          <p:spPr bwMode="auto">
            <a:xfrm>
              <a:off x="5499923" y="2026208"/>
              <a:ext cx="495564" cy="1965032"/>
            </a:xfrm>
            <a:custGeom>
              <a:avLst/>
              <a:gdLst>
                <a:gd name="T0" fmla="*/ 312 w 312"/>
                <a:gd name="T1" fmla="*/ 452 h 1238"/>
                <a:gd name="T2" fmla="*/ 308 w 312"/>
                <a:gd name="T3" fmla="*/ 1238 h 1238"/>
                <a:gd name="T4" fmla="*/ 0 w 312"/>
                <a:gd name="T5" fmla="*/ 788 h 1238"/>
                <a:gd name="T6" fmla="*/ 2 w 312"/>
                <a:gd name="T7" fmla="*/ 0 h 1238"/>
                <a:gd name="T8" fmla="*/ 312 w 312"/>
                <a:gd name="T9" fmla="*/ 452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1238">
                  <a:moveTo>
                    <a:pt x="312" y="452"/>
                  </a:moveTo>
                  <a:lnTo>
                    <a:pt x="308" y="1238"/>
                  </a:lnTo>
                  <a:lnTo>
                    <a:pt x="0" y="788"/>
                  </a:lnTo>
                  <a:lnTo>
                    <a:pt x="2" y="0"/>
                  </a:lnTo>
                  <a:lnTo>
                    <a:pt x="312" y="45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cs typeface="+mn-cs"/>
              </a:endParaRPr>
            </a:p>
          </p:txBody>
        </p:sp>
        <p:sp>
          <p:nvSpPr>
            <p:cNvPr id="8" name="Freeform 12"/>
            <p:cNvSpPr>
              <a:spLocks/>
            </p:cNvSpPr>
            <p:nvPr/>
          </p:nvSpPr>
          <p:spPr bwMode="auto">
            <a:xfrm>
              <a:off x="5989133" y="2712902"/>
              <a:ext cx="690401" cy="1293856"/>
            </a:xfrm>
            <a:custGeom>
              <a:avLst/>
              <a:gdLst>
                <a:gd name="T0" fmla="*/ 170 w 184"/>
                <a:gd name="T1" fmla="*/ 9 h 344"/>
                <a:gd name="T2" fmla="*/ 168 w 184"/>
                <a:gd name="T3" fmla="*/ 9 h 344"/>
                <a:gd name="T4" fmla="*/ 165 w 184"/>
                <a:gd name="T5" fmla="*/ 8 h 344"/>
                <a:gd name="T6" fmla="*/ 158 w 184"/>
                <a:gd name="T7" fmla="*/ 7 h 344"/>
                <a:gd name="T8" fmla="*/ 153 w 184"/>
                <a:gd name="T9" fmla="*/ 6 h 344"/>
                <a:gd name="T10" fmla="*/ 146 w 184"/>
                <a:gd name="T11" fmla="*/ 5 h 344"/>
                <a:gd name="T12" fmla="*/ 143 w 184"/>
                <a:gd name="T13" fmla="*/ 4 h 344"/>
                <a:gd name="T14" fmla="*/ 141 w 184"/>
                <a:gd name="T15" fmla="*/ 4 h 344"/>
                <a:gd name="T16" fmla="*/ 134 w 184"/>
                <a:gd name="T17" fmla="*/ 3 h 344"/>
                <a:gd name="T18" fmla="*/ 129 w 184"/>
                <a:gd name="T19" fmla="*/ 2 h 344"/>
                <a:gd name="T20" fmla="*/ 122 w 184"/>
                <a:gd name="T21" fmla="*/ 2 h 344"/>
                <a:gd name="T22" fmla="*/ 119 w 184"/>
                <a:gd name="T23" fmla="*/ 1 h 344"/>
                <a:gd name="T24" fmla="*/ 117 w 184"/>
                <a:gd name="T25" fmla="*/ 1 h 344"/>
                <a:gd name="T26" fmla="*/ 110 w 184"/>
                <a:gd name="T27" fmla="*/ 1 h 344"/>
                <a:gd name="T28" fmla="*/ 105 w 184"/>
                <a:gd name="T29" fmla="*/ 1 h 344"/>
                <a:gd name="T30" fmla="*/ 98 w 184"/>
                <a:gd name="T31" fmla="*/ 0 h 344"/>
                <a:gd name="T32" fmla="*/ 94 w 184"/>
                <a:gd name="T33" fmla="*/ 0 h 344"/>
                <a:gd name="T34" fmla="*/ 93 w 184"/>
                <a:gd name="T35" fmla="*/ 0 h 344"/>
                <a:gd name="T36" fmla="*/ 85 w 184"/>
                <a:gd name="T37" fmla="*/ 0 h 344"/>
                <a:gd name="T38" fmla="*/ 81 w 184"/>
                <a:gd name="T39" fmla="*/ 0 h 344"/>
                <a:gd name="T40" fmla="*/ 69 w 184"/>
                <a:gd name="T41" fmla="*/ 0 h 344"/>
                <a:gd name="T42" fmla="*/ 69 w 184"/>
                <a:gd name="T43" fmla="*/ 0 h 344"/>
                <a:gd name="T44" fmla="*/ 68 w 184"/>
                <a:gd name="T45" fmla="*/ 0 h 344"/>
                <a:gd name="T46" fmla="*/ 56 w 184"/>
                <a:gd name="T47" fmla="*/ 1 h 344"/>
                <a:gd name="T48" fmla="*/ 52 w 184"/>
                <a:gd name="T49" fmla="*/ 1 h 344"/>
                <a:gd name="T50" fmla="*/ 43 w 184"/>
                <a:gd name="T51" fmla="*/ 2 h 344"/>
                <a:gd name="T52" fmla="*/ 41 w 184"/>
                <a:gd name="T53" fmla="*/ 2 h 344"/>
                <a:gd name="T54" fmla="*/ 39 w 184"/>
                <a:gd name="T55" fmla="*/ 2 h 344"/>
                <a:gd name="T56" fmla="*/ 26 w 184"/>
                <a:gd name="T57" fmla="*/ 4 h 344"/>
                <a:gd name="T58" fmla="*/ 24 w 184"/>
                <a:gd name="T59" fmla="*/ 4 h 344"/>
                <a:gd name="T60" fmla="*/ 10 w 184"/>
                <a:gd name="T61" fmla="*/ 6 h 344"/>
                <a:gd name="T62" fmla="*/ 8 w 184"/>
                <a:gd name="T63" fmla="*/ 7 h 344"/>
                <a:gd name="T64" fmla="*/ 2 w 184"/>
                <a:gd name="T65" fmla="*/ 8 h 344"/>
                <a:gd name="T66" fmla="*/ 0 w 184"/>
                <a:gd name="T67" fmla="*/ 340 h 344"/>
                <a:gd name="T68" fmla="*/ 9 w 184"/>
                <a:gd name="T69" fmla="*/ 339 h 344"/>
                <a:gd name="T70" fmla="*/ 23 w 184"/>
                <a:gd name="T71" fmla="*/ 336 h 344"/>
                <a:gd name="T72" fmla="*/ 25 w 184"/>
                <a:gd name="T73" fmla="*/ 336 h 344"/>
                <a:gd name="T74" fmla="*/ 38 w 184"/>
                <a:gd name="T75" fmla="*/ 335 h 344"/>
                <a:gd name="T76" fmla="*/ 42 w 184"/>
                <a:gd name="T77" fmla="*/ 334 h 344"/>
                <a:gd name="T78" fmla="*/ 50 w 184"/>
                <a:gd name="T79" fmla="*/ 334 h 344"/>
                <a:gd name="T80" fmla="*/ 55 w 184"/>
                <a:gd name="T81" fmla="*/ 333 h 344"/>
                <a:gd name="T82" fmla="*/ 67 w 184"/>
                <a:gd name="T83" fmla="*/ 333 h 344"/>
                <a:gd name="T84" fmla="*/ 67 w 184"/>
                <a:gd name="T85" fmla="*/ 333 h 344"/>
                <a:gd name="T86" fmla="*/ 80 w 184"/>
                <a:gd name="T87" fmla="*/ 332 h 344"/>
                <a:gd name="T88" fmla="*/ 84 w 184"/>
                <a:gd name="T89" fmla="*/ 332 h 344"/>
                <a:gd name="T90" fmla="*/ 92 w 184"/>
                <a:gd name="T91" fmla="*/ 332 h 344"/>
                <a:gd name="T92" fmla="*/ 97 w 184"/>
                <a:gd name="T93" fmla="*/ 333 h 344"/>
                <a:gd name="T94" fmla="*/ 104 w 184"/>
                <a:gd name="T95" fmla="*/ 333 h 344"/>
                <a:gd name="T96" fmla="*/ 109 w 184"/>
                <a:gd name="T97" fmla="*/ 333 h 344"/>
                <a:gd name="T98" fmla="*/ 116 w 184"/>
                <a:gd name="T99" fmla="*/ 334 h 344"/>
                <a:gd name="T100" fmla="*/ 121 w 184"/>
                <a:gd name="T101" fmla="*/ 334 h 344"/>
                <a:gd name="T102" fmla="*/ 128 w 184"/>
                <a:gd name="T103" fmla="*/ 335 h 344"/>
                <a:gd name="T104" fmla="*/ 133 w 184"/>
                <a:gd name="T105" fmla="*/ 335 h 344"/>
                <a:gd name="T106" fmla="*/ 140 w 184"/>
                <a:gd name="T107" fmla="*/ 336 h 344"/>
                <a:gd name="T108" fmla="*/ 145 w 184"/>
                <a:gd name="T109" fmla="*/ 337 h 344"/>
                <a:gd name="T110" fmla="*/ 152 w 184"/>
                <a:gd name="T111" fmla="*/ 338 h 344"/>
                <a:gd name="T112" fmla="*/ 157 w 184"/>
                <a:gd name="T113" fmla="*/ 339 h 344"/>
                <a:gd name="T114" fmla="*/ 164 w 184"/>
                <a:gd name="T115" fmla="*/ 340 h 344"/>
                <a:gd name="T116" fmla="*/ 169 w 184"/>
                <a:gd name="T117" fmla="*/ 341 h 344"/>
                <a:gd name="T118" fmla="*/ 183 w 184"/>
                <a:gd name="T119" fmla="*/ 344 h 344"/>
                <a:gd name="T120" fmla="*/ 184 w 184"/>
                <a:gd name="T121" fmla="*/ 12 h 344"/>
                <a:gd name="T122" fmla="*/ 170 w 184"/>
                <a:gd name="T123" fmla="*/ 9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4" h="344">
                  <a:moveTo>
                    <a:pt x="170" y="9"/>
                  </a:moveTo>
                  <a:cubicBezTo>
                    <a:pt x="169" y="9"/>
                    <a:pt x="169" y="9"/>
                    <a:pt x="168" y="9"/>
                  </a:cubicBezTo>
                  <a:cubicBezTo>
                    <a:pt x="167" y="8"/>
                    <a:pt x="166" y="8"/>
                    <a:pt x="165" y="8"/>
                  </a:cubicBezTo>
                  <a:cubicBezTo>
                    <a:pt x="163" y="7"/>
                    <a:pt x="160" y="7"/>
                    <a:pt x="158" y="7"/>
                  </a:cubicBezTo>
                  <a:cubicBezTo>
                    <a:pt x="156" y="6"/>
                    <a:pt x="155" y="6"/>
                    <a:pt x="153" y="6"/>
                  </a:cubicBezTo>
                  <a:cubicBezTo>
                    <a:pt x="151" y="5"/>
                    <a:pt x="148" y="5"/>
                    <a:pt x="146" y="5"/>
                  </a:cubicBezTo>
                  <a:cubicBezTo>
                    <a:pt x="145" y="5"/>
                    <a:pt x="144" y="4"/>
                    <a:pt x="143" y="4"/>
                  </a:cubicBezTo>
                  <a:cubicBezTo>
                    <a:pt x="142" y="4"/>
                    <a:pt x="141" y="4"/>
                    <a:pt x="141" y="4"/>
                  </a:cubicBezTo>
                  <a:cubicBezTo>
                    <a:pt x="139" y="4"/>
                    <a:pt x="136" y="3"/>
                    <a:pt x="134" y="3"/>
                  </a:cubicBezTo>
                  <a:cubicBezTo>
                    <a:pt x="132" y="3"/>
                    <a:pt x="131" y="3"/>
                    <a:pt x="129" y="2"/>
                  </a:cubicBezTo>
                  <a:cubicBezTo>
                    <a:pt x="127" y="2"/>
                    <a:pt x="125" y="2"/>
                    <a:pt x="122" y="2"/>
                  </a:cubicBezTo>
                  <a:cubicBezTo>
                    <a:pt x="121" y="2"/>
                    <a:pt x="120" y="2"/>
                    <a:pt x="119" y="1"/>
                  </a:cubicBezTo>
                  <a:cubicBezTo>
                    <a:pt x="118" y="1"/>
                    <a:pt x="118" y="1"/>
                    <a:pt x="117" y="1"/>
                  </a:cubicBezTo>
                  <a:cubicBezTo>
                    <a:pt x="115" y="1"/>
                    <a:pt x="113" y="1"/>
                    <a:pt x="110" y="1"/>
                  </a:cubicBezTo>
                  <a:cubicBezTo>
                    <a:pt x="109" y="1"/>
                    <a:pt x="107" y="1"/>
                    <a:pt x="105" y="1"/>
                  </a:cubicBezTo>
                  <a:cubicBezTo>
                    <a:pt x="103" y="0"/>
                    <a:pt x="100" y="0"/>
                    <a:pt x="98" y="0"/>
                  </a:cubicBezTo>
                  <a:cubicBezTo>
                    <a:pt x="97" y="0"/>
                    <a:pt x="96" y="0"/>
                    <a:pt x="94" y="0"/>
                  </a:cubicBezTo>
                  <a:cubicBezTo>
                    <a:pt x="94" y="0"/>
                    <a:pt x="93" y="0"/>
                    <a:pt x="93" y="0"/>
                  </a:cubicBezTo>
                  <a:cubicBezTo>
                    <a:pt x="90" y="0"/>
                    <a:pt x="88" y="0"/>
                    <a:pt x="85" y="0"/>
                  </a:cubicBezTo>
                  <a:cubicBezTo>
                    <a:pt x="83" y="0"/>
                    <a:pt x="82" y="0"/>
                    <a:pt x="81" y="0"/>
                  </a:cubicBezTo>
                  <a:cubicBezTo>
                    <a:pt x="77" y="0"/>
                    <a:pt x="73" y="0"/>
                    <a:pt x="69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4" y="0"/>
                    <a:pt x="60" y="1"/>
                    <a:pt x="56" y="1"/>
                  </a:cubicBezTo>
                  <a:cubicBezTo>
                    <a:pt x="54" y="1"/>
                    <a:pt x="53" y="1"/>
                    <a:pt x="52" y="1"/>
                  </a:cubicBezTo>
                  <a:cubicBezTo>
                    <a:pt x="49" y="1"/>
                    <a:pt x="46" y="2"/>
                    <a:pt x="43" y="2"/>
                  </a:cubicBezTo>
                  <a:cubicBezTo>
                    <a:pt x="42" y="2"/>
                    <a:pt x="41" y="2"/>
                    <a:pt x="41" y="2"/>
                  </a:cubicBezTo>
                  <a:cubicBezTo>
                    <a:pt x="40" y="2"/>
                    <a:pt x="39" y="2"/>
                    <a:pt x="39" y="2"/>
                  </a:cubicBezTo>
                  <a:cubicBezTo>
                    <a:pt x="34" y="3"/>
                    <a:pt x="30" y="3"/>
                    <a:pt x="26" y="4"/>
                  </a:cubicBezTo>
                  <a:cubicBezTo>
                    <a:pt x="25" y="4"/>
                    <a:pt x="25" y="4"/>
                    <a:pt x="24" y="4"/>
                  </a:cubicBezTo>
                  <a:cubicBezTo>
                    <a:pt x="19" y="5"/>
                    <a:pt x="15" y="6"/>
                    <a:pt x="10" y="6"/>
                  </a:cubicBezTo>
                  <a:cubicBezTo>
                    <a:pt x="9" y="6"/>
                    <a:pt x="9" y="7"/>
                    <a:pt x="8" y="7"/>
                  </a:cubicBezTo>
                  <a:cubicBezTo>
                    <a:pt x="6" y="7"/>
                    <a:pt x="4" y="7"/>
                    <a:pt x="2" y="8"/>
                  </a:cubicBezTo>
                  <a:cubicBezTo>
                    <a:pt x="0" y="340"/>
                    <a:pt x="0" y="340"/>
                    <a:pt x="0" y="340"/>
                  </a:cubicBezTo>
                  <a:cubicBezTo>
                    <a:pt x="3" y="340"/>
                    <a:pt x="6" y="339"/>
                    <a:pt x="9" y="339"/>
                  </a:cubicBezTo>
                  <a:cubicBezTo>
                    <a:pt x="13" y="338"/>
                    <a:pt x="18" y="337"/>
                    <a:pt x="23" y="336"/>
                  </a:cubicBezTo>
                  <a:cubicBezTo>
                    <a:pt x="23" y="336"/>
                    <a:pt x="24" y="336"/>
                    <a:pt x="25" y="336"/>
                  </a:cubicBezTo>
                  <a:cubicBezTo>
                    <a:pt x="29" y="336"/>
                    <a:pt x="33" y="335"/>
                    <a:pt x="38" y="335"/>
                  </a:cubicBezTo>
                  <a:cubicBezTo>
                    <a:pt x="39" y="335"/>
                    <a:pt x="40" y="334"/>
                    <a:pt x="42" y="334"/>
                  </a:cubicBezTo>
                  <a:cubicBezTo>
                    <a:pt x="45" y="334"/>
                    <a:pt x="48" y="334"/>
                    <a:pt x="50" y="334"/>
                  </a:cubicBezTo>
                  <a:cubicBezTo>
                    <a:pt x="52" y="333"/>
                    <a:pt x="53" y="333"/>
                    <a:pt x="55" y="333"/>
                  </a:cubicBezTo>
                  <a:cubicBezTo>
                    <a:pt x="59" y="333"/>
                    <a:pt x="63" y="333"/>
                    <a:pt x="67" y="333"/>
                  </a:cubicBezTo>
                  <a:cubicBezTo>
                    <a:pt x="67" y="333"/>
                    <a:pt x="67" y="333"/>
                    <a:pt x="67" y="333"/>
                  </a:cubicBezTo>
                  <a:cubicBezTo>
                    <a:pt x="72" y="332"/>
                    <a:pt x="76" y="332"/>
                    <a:pt x="80" y="332"/>
                  </a:cubicBezTo>
                  <a:cubicBezTo>
                    <a:pt x="81" y="332"/>
                    <a:pt x="82" y="332"/>
                    <a:pt x="84" y="332"/>
                  </a:cubicBezTo>
                  <a:cubicBezTo>
                    <a:pt x="86" y="332"/>
                    <a:pt x="89" y="332"/>
                    <a:pt x="92" y="332"/>
                  </a:cubicBezTo>
                  <a:cubicBezTo>
                    <a:pt x="94" y="332"/>
                    <a:pt x="95" y="333"/>
                    <a:pt x="97" y="333"/>
                  </a:cubicBezTo>
                  <a:cubicBezTo>
                    <a:pt x="99" y="333"/>
                    <a:pt x="102" y="333"/>
                    <a:pt x="104" y="333"/>
                  </a:cubicBezTo>
                  <a:cubicBezTo>
                    <a:pt x="106" y="333"/>
                    <a:pt x="107" y="333"/>
                    <a:pt x="109" y="333"/>
                  </a:cubicBezTo>
                  <a:cubicBezTo>
                    <a:pt x="111" y="333"/>
                    <a:pt x="114" y="333"/>
                    <a:pt x="116" y="334"/>
                  </a:cubicBezTo>
                  <a:cubicBezTo>
                    <a:pt x="118" y="334"/>
                    <a:pt x="119" y="334"/>
                    <a:pt x="121" y="334"/>
                  </a:cubicBezTo>
                  <a:cubicBezTo>
                    <a:pt x="123" y="334"/>
                    <a:pt x="126" y="335"/>
                    <a:pt x="128" y="335"/>
                  </a:cubicBezTo>
                  <a:cubicBezTo>
                    <a:pt x="130" y="335"/>
                    <a:pt x="131" y="335"/>
                    <a:pt x="133" y="335"/>
                  </a:cubicBezTo>
                  <a:cubicBezTo>
                    <a:pt x="135" y="336"/>
                    <a:pt x="137" y="336"/>
                    <a:pt x="140" y="336"/>
                  </a:cubicBezTo>
                  <a:cubicBezTo>
                    <a:pt x="141" y="336"/>
                    <a:pt x="143" y="337"/>
                    <a:pt x="145" y="337"/>
                  </a:cubicBezTo>
                  <a:cubicBezTo>
                    <a:pt x="147" y="337"/>
                    <a:pt x="149" y="338"/>
                    <a:pt x="152" y="338"/>
                  </a:cubicBezTo>
                  <a:cubicBezTo>
                    <a:pt x="154" y="338"/>
                    <a:pt x="155" y="339"/>
                    <a:pt x="157" y="339"/>
                  </a:cubicBezTo>
                  <a:cubicBezTo>
                    <a:pt x="159" y="339"/>
                    <a:pt x="162" y="340"/>
                    <a:pt x="164" y="340"/>
                  </a:cubicBezTo>
                  <a:cubicBezTo>
                    <a:pt x="165" y="341"/>
                    <a:pt x="167" y="341"/>
                    <a:pt x="169" y="341"/>
                  </a:cubicBezTo>
                  <a:cubicBezTo>
                    <a:pt x="173" y="342"/>
                    <a:pt x="178" y="343"/>
                    <a:pt x="183" y="344"/>
                  </a:cubicBezTo>
                  <a:cubicBezTo>
                    <a:pt x="184" y="12"/>
                    <a:pt x="184" y="12"/>
                    <a:pt x="184" y="12"/>
                  </a:cubicBezTo>
                  <a:cubicBezTo>
                    <a:pt x="179" y="11"/>
                    <a:pt x="175" y="10"/>
                    <a:pt x="170" y="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cs typeface="+mn-cs"/>
              </a:endParaRPr>
            </a:p>
          </p:txBody>
        </p:sp>
        <p:sp>
          <p:nvSpPr>
            <p:cNvPr id="9" name="Freeform 13"/>
            <p:cNvSpPr>
              <a:spLocks/>
            </p:cNvSpPr>
            <p:nvPr/>
          </p:nvSpPr>
          <p:spPr bwMode="auto">
            <a:xfrm>
              <a:off x="6688416" y="2066252"/>
              <a:ext cx="528637" cy="1951039"/>
            </a:xfrm>
            <a:custGeom>
              <a:avLst/>
              <a:gdLst>
                <a:gd name="T0" fmla="*/ 528638 w 333"/>
                <a:gd name="T1" fmla="*/ 0 h 1229"/>
                <a:gd name="T2" fmla="*/ 525463 w 333"/>
                <a:gd name="T3" fmla="*/ 1247775 h 1229"/>
                <a:gd name="T4" fmla="*/ 0 w 333"/>
                <a:gd name="T5" fmla="*/ 1951038 h 1229"/>
                <a:gd name="T6" fmla="*/ 3175 w 333"/>
                <a:gd name="T7" fmla="*/ 701675 h 1229"/>
                <a:gd name="T8" fmla="*/ 528638 w 333"/>
                <a:gd name="T9" fmla="*/ 0 h 12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3"/>
                <a:gd name="T16" fmla="*/ 0 h 1229"/>
                <a:gd name="T17" fmla="*/ 333 w 333"/>
                <a:gd name="T18" fmla="*/ 1229 h 12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3" h="1229">
                  <a:moveTo>
                    <a:pt x="333" y="0"/>
                  </a:moveTo>
                  <a:lnTo>
                    <a:pt x="331" y="786"/>
                  </a:lnTo>
                  <a:lnTo>
                    <a:pt x="0" y="1229"/>
                  </a:lnTo>
                  <a:lnTo>
                    <a:pt x="2" y="442"/>
                  </a:lnTo>
                  <a:lnTo>
                    <a:pt x="333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Lato"/>
              </a:endParaRPr>
            </a:p>
          </p:txBody>
        </p:sp>
        <p:sp>
          <p:nvSpPr>
            <p:cNvPr id="10" name="Freeform 14"/>
            <p:cNvSpPr>
              <a:spLocks/>
            </p:cNvSpPr>
            <p:nvPr/>
          </p:nvSpPr>
          <p:spPr bwMode="auto">
            <a:xfrm>
              <a:off x="5504159" y="1913699"/>
              <a:ext cx="1700588" cy="843820"/>
            </a:xfrm>
            <a:custGeom>
              <a:avLst/>
              <a:gdLst>
                <a:gd name="T0" fmla="*/ 453 w 453"/>
                <a:gd name="T1" fmla="*/ 38 h 225"/>
                <a:gd name="T2" fmla="*/ 313 w 453"/>
                <a:gd name="T3" fmla="*/ 225 h 225"/>
                <a:gd name="T4" fmla="*/ 131 w 453"/>
                <a:gd name="T5" fmla="*/ 221 h 225"/>
                <a:gd name="T6" fmla="*/ 0 w 453"/>
                <a:gd name="T7" fmla="*/ 30 h 225"/>
                <a:gd name="T8" fmla="*/ 453 w 453"/>
                <a:gd name="T9" fmla="*/ 38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225">
                  <a:moveTo>
                    <a:pt x="453" y="38"/>
                  </a:moveTo>
                  <a:cubicBezTo>
                    <a:pt x="313" y="225"/>
                    <a:pt x="313" y="225"/>
                    <a:pt x="313" y="225"/>
                  </a:cubicBezTo>
                  <a:cubicBezTo>
                    <a:pt x="253" y="210"/>
                    <a:pt x="188" y="210"/>
                    <a:pt x="131" y="22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42" y="0"/>
                    <a:pt x="303" y="0"/>
                    <a:pt x="453" y="3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cs typeface="+mn-cs"/>
              </a:endParaRPr>
            </a:p>
          </p:txBody>
        </p:sp>
        <p:sp>
          <p:nvSpPr>
            <p:cNvPr id="11" name="Freeform 15"/>
            <p:cNvSpPr>
              <a:spLocks/>
            </p:cNvSpPr>
            <p:nvPr/>
          </p:nvSpPr>
          <p:spPr bwMode="auto">
            <a:xfrm>
              <a:off x="4211638" y="2306638"/>
              <a:ext cx="1784350" cy="1019175"/>
            </a:xfrm>
            <a:custGeom>
              <a:avLst/>
              <a:gdLst>
                <a:gd name="T0" fmla="*/ 1292245 w 475"/>
                <a:gd name="T1" fmla="*/ 0 h 271"/>
                <a:gd name="T2" fmla="*/ 1784350 w 475"/>
                <a:gd name="T3" fmla="*/ 714551 h 271"/>
                <a:gd name="T4" fmla="*/ 1220871 w 475"/>
                <a:gd name="T5" fmla="*/ 1019175 h 271"/>
                <a:gd name="T6" fmla="*/ 0 w 475"/>
                <a:gd name="T7" fmla="*/ 710790 h 271"/>
                <a:gd name="T8" fmla="*/ 1292245 w 475"/>
                <a:gd name="T9" fmla="*/ 0 h 2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75"/>
                <a:gd name="T16" fmla="*/ 0 h 271"/>
                <a:gd name="T17" fmla="*/ 475 w 475"/>
                <a:gd name="T18" fmla="*/ 271 h 2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75" h="271">
                  <a:moveTo>
                    <a:pt x="344" y="0"/>
                  </a:moveTo>
                  <a:cubicBezTo>
                    <a:pt x="475" y="190"/>
                    <a:pt x="475" y="190"/>
                    <a:pt x="475" y="190"/>
                  </a:cubicBezTo>
                  <a:cubicBezTo>
                    <a:pt x="410" y="203"/>
                    <a:pt x="354" y="231"/>
                    <a:pt x="325" y="271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68" y="98"/>
                    <a:pt x="195" y="32"/>
                    <a:pt x="344" y="0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Lato"/>
              </a:endParaRPr>
            </a:p>
          </p:txBody>
        </p:sp>
        <p:sp>
          <p:nvSpPr>
            <p:cNvPr id="12" name="Freeform 16"/>
            <p:cNvSpPr>
              <a:spLocks/>
            </p:cNvSpPr>
            <p:nvPr/>
          </p:nvSpPr>
          <p:spPr bwMode="auto">
            <a:xfrm>
              <a:off x="5430035" y="3021333"/>
              <a:ext cx="565452" cy="1270577"/>
            </a:xfrm>
            <a:custGeom>
              <a:avLst/>
              <a:gdLst>
                <a:gd name="T0" fmla="*/ 136 w 151"/>
                <a:gd name="T1" fmla="*/ 4 h 338"/>
                <a:gd name="T2" fmla="*/ 124 w 151"/>
                <a:gd name="T3" fmla="*/ 7 h 338"/>
                <a:gd name="T4" fmla="*/ 113 w 151"/>
                <a:gd name="T5" fmla="*/ 10 h 338"/>
                <a:gd name="T6" fmla="*/ 106 w 151"/>
                <a:gd name="T7" fmla="*/ 12 h 338"/>
                <a:gd name="T8" fmla="*/ 93 w 151"/>
                <a:gd name="T9" fmla="*/ 17 h 338"/>
                <a:gd name="T10" fmla="*/ 84 w 151"/>
                <a:gd name="T11" fmla="*/ 20 h 338"/>
                <a:gd name="T12" fmla="*/ 74 w 151"/>
                <a:gd name="T13" fmla="*/ 25 h 338"/>
                <a:gd name="T14" fmla="*/ 63 w 151"/>
                <a:gd name="T15" fmla="*/ 30 h 338"/>
                <a:gd name="T16" fmla="*/ 54 w 151"/>
                <a:gd name="T17" fmla="*/ 35 h 338"/>
                <a:gd name="T18" fmla="*/ 50 w 151"/>
                <a:gd name="T19" fmla="*/ 37 h 338"/>
                <a:gd name="T20" fmla="*/ 43 w 151"/>
                <a:gd name="T21" fmla="*/ 42 h 338"/>
                <a:gd name="T22" fmla="*/ 35 w 151"/>
                <a:gd name="T23" fmla="*/ 48 h 338"/>
                <a:gd name="T24" fmla="*/ 27 w 151"/>
                <a:gd name="T25" fmla="*/ 54 h 338"/>
                <a:gd name="T26" fmla="*/ 19 w 151"/>
                <a:gd name="T27" fmla="*/ 60 h 338"/>
                <a:gd name="T28" fmla="*/ 13 w 151"/>
                <a:gd name="T29" fmla="*/ 66 h 338"/>
                <a:gd name="T30" fmla="*/ 7 w 151"/>
                <a:gd name="T31" fmla="*/ 73 h 338"/>
                <a:gd name="T32" fmla="*/ 3 w 151"/>
                <a:gd name="T33" fmla="*/ 78 h 338"/>
                <a:gd name="T34" fmla="*/ 0 w 151"/>
                <a:gd name="T35" fmla="*/ 338 h 338"/>
                <a:gd name="T36" fmla="*/ 6 w 151"/>
                <a:gd name="T37" fmla="*/ 331 h 338"/>
                <a:gd name="T38" fmla="*/ 12 w 151"/>
                <a:gd name="T39" fmla="*/ 324 h 338"/>
                <a:gd name="T40" fmla="*/ 21 w 151"/>
                <a:gd name="T41" fmla="*/ 315 h 338"/>
                <a:gd name="T42" fmla="*/ 29 w 151"/>
                <a:gd name="T43" fmla="*/ 309 h 338"/>
                <a:gd name="T44" fmla="*/ 37 w 151"/>
                <a:gd name="T45" fmla="*/ 303 h 338"/>
                <a:gd name="T46" fmla="*/ 46 w 151"/>
                <a:gd name="T47" fmla="*/ 297 h 338"/>
                <a:gd name="T48" fmla="*/ 53 w 151"/>
                <a:gd name="T49" fmla="*/ 293 h 338"/>
                <a:gd name="T50" fmla="*/ 62 w 151"/>
                <a:gd name="T51" fmla="*/ 288 h 338"/>
                <a:gd name="T52" fmla="*/ 73 w 151"/>
                <a:gd name="T53" fmla="*/ 283 h 338"/>
                <a:gd name="T54" fmla="*/ 83 w 151"/>
                <a:gd name="T55" fmla="*/ 278 h 338"/>
                <a:gd name="T56" fmla="*/ 92 w 151"/>
                <a:gd name="T57" fmla="*/ 274 h 338"/>
                <a:gd name="T58" fmla="*/ 105 w 151"/>
                <a:gd name="T59" fmla="*/ 270 h 338"/>
                <a:gd name="T60" fmla="*/ 116 w 151"/>
                <a:gd name="T61" fmla="*/ 266 h 338"/>
                <a:gd name="T62" fmla="*/ 127 w 151"/>
                <a:gd name="T63" fmla="*/ 263 h 338"/>
                <a:gd name="T64" fmla="*/ 138 w 151"/>
                <a:gd name="T65" fmla="*/ 261 h 338"/>
                <a:gd name="T66" fmla="*/ 151 w 151"/>
                <a:gd name="T67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1" h="338">
                  <a:moveTo>
                    <a:pt x="139" y="3"/>
                  </a:moveTo>
                  <a:cubicBezTo>
                    <a:pt x="138" y="3"/>
                    <a:pt x="137" y="3"/>
                    <a:pt x="136" y="4"/>
                  </a:cubicBezTo>
                  <a:cubicBezTo>
                    <a:pt x="133" y="4"/>
                    <a:pt x="131" y="5"/>
                    <a:pt x="128" y="6"/>
                  </a:cubicBezTo>
                  <a:cubicBezTo>
                    <a:pt x="127" y="6"/>
                    <a:pt x="125" y="6"/>
                    <a:pt x="124" y="7"/>
                  </a:cubicBezTo>
                  <a:cubicBezTo>
                    <a:pt x="122" y="7"/>
                    <a:pt x="119" y="8"/>
                    <a:pt x="117" y="9"/>
                  </a:cubicBezTo>
                  <a:cubicBezTo>
                    <a:pt x="116" y="9"/>
                    <a:pt x="114" y="9"/>
                    <a:pt x="113" y="10"/>
                  </a:cubicBezTo>
                  <a:cubicBezTo>
                    <a:pt x="112" y="10"/>
                    <a:pt x="111" y="11"/>
                    <a:pt x="110" y="11"/>
                  </a:cubicBezTo>
                  <a:cubicBezTo>
                    <a:pt x="108" y="11"/>
                    <a:pt x="107" y="12"/>
                    <a:pt x="106" y="12"/>
                  </a:cubicBezTo>
                  <a:cubicBezTo>
                    <a:pt x="105" y="13"/>
                    <a:pt x="104" y="13"/>
                    <a:pt x="103" y="13"/>
                  </a:cubicBezTo>
                  <a:cubicBezTo>
                    <a:pt x="100" y="14"/>
                    <a:pt x="96" y="15"/>
                    <a:pt x="93" y="17"/>
                  </a:cubicBezTo>
                  <a:cubicBezTo>
                    <a:pt x="93" y="17"/>
                    <a:pt x="92" y="17"/>
                    <a:pt x="92" y="17"/>
                  </a:cubicBezTo>
                  <a:cubicBezTo>
                    <a:pt x="89" y="18"/>
                    <a:pt x="86" y="19"/>
                    <a:pt x="84" y="20"/>
                  </a:cubicBezTo>
                  <a:cubicBezTo>
                    <a:pt x="83" y="21"/>
                    <a:pt x="82" y="21"/>
                    <a:pt x="81" y="22"/>
                  </a:cubicBezTo>
                  <a:cubicBezTo>
                    <a:pt x="79" y="23"/>
                    <a:pt x="76" y="24"/>
                    <a:pt x="74" y="25"/>
                  </a:cubicBezTo>
                  <a:cubicBezTo>
                    <a:pt x="73" y="25"/>
                    <a:pt x="72" y="26"/>
                    <a:pt x="72" y="26"/>
                  </a:cubicBezTo>
                  <a:cubicBezTo>
                    <a:pt x="69" y="27"/>
                    <a:pt x="66" y="29"/>
                    <a:pt x="63" y="30"/>
                  </a:cubicBezTo>
                  <a:cubicBezTo>
                    <a:pt x="62" y="31"/>
                    <a:pt x="62" y="31"/>
                    <a:pt x="61" y="31"/>
                  </a:cubicBezTo>
                  <a:cubicBezTo>
                    <a:pt x="59" y="33"/>
                    <a:pt x="56" y="34"/>
                    <a:pt x="54" y="35"/>
                  </a:cubicBezTo>
                  <a:cubicBezTo>
                    <a:pt x="54" y="35"/>
                    <a:pt x="53" y="36"/>
                    <a:pt x="52" y="36"/>
                  </a:cubicBezTo>
                  <a:cubicBezTo>
                    <a:pt x="51" y="37"/>
                    <a:pt x="51" y="37"/>
                    <a:pt x="50" y="37"/>
                  </a:cubicBezTo>
                  <a:cubicBezTo>
                    <a:pt x="49" y="38"/>
                    <a:pt x="48" y="39"/>
                    <a:pt x="47" y="39"/>
                  </a:cubicBezTo>
                  <a:cubicBezTo>
                    <a:pt x="46" y="40"/>
                    <a:pt x="44" y="41"/>
                    <a:pt x="43" y="42"/>
                  </a:cubicBezTo>
                  <a:cubicBezTo>
                    <a:pt x="41" y="43"/>
                    <a:pt x="40" y="44"/>
                    <a:pt x="38" y="45"/>
                  </a:cubicBezTo>
                  <a:cubicBezTo>
                    <a:pt x="37" y="46"/>
                    <a:pt x="36" y="47"/>
                    <a:pt x="35" y="48"/>
                  </a:cubicBezTo>
                  <a:cubicBezTo>
                    <a:pt x="33" y="49"/>
                    <a:pt x="32" y="50"/>
                    <a:pt x="30" y="51"/>
                  </a:cubicBezTo>
                  <a:cubicBezTo>
                    <a:pt x="29" y="52"/>
                    <a:pt x="28" y="53"/>
                    <a:pt x="27" y="54"/>
                  </a:cubicBezTo>
                  <a:cubicBezTo>
                    <a:pt x="25" y="55"/>
                    <a:pt x="24" y="56"/>
                    <a:pt x="23" y="57"/>
                  </a:cubicBezTo>
                  <a:cubicBezTo>
                    <a:pt x="22" y="58"/>
                    <a:pt x="20" y="59"/>
                    <a:pt x="19" y="60"/>
                  </a:cubicBezTo>
                  <a:cubicBezTo>
                    <a:pt x="19" y="60"/>
                    <a:pt x="19" y="61"/>
                    <a:pt x="19" y="61"/>
                  </a:cubicBezTo>
                  <a:cubicBezTo>
                    <a:pt x="17" y="62"/>
                    <a:pt x="15" y="64"/>
                    <a:pt x="13" y="66"/>
                  </a:cubicBezTo>
                  <a:cubicBezTo>
                    <a:pt x="13" y="66"/>
                    <a:pt x="13" y="67"/>
                    <a:pt x="12" y="67"/>
                  </a:cubicBezTo>
                  <a:cubicBezTo>
                    <a:pt x="10" y="69"/>
                    <a:pt x="9" y="71"/>
                    <a:pt x="7" y="73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5" y="75"/>
                    <a:pt x="4" y="76"/>
                    <a:pt x="3" y="78"/>
                  </a:cubicBezTo>
                  <a:cubicBezTo>
                    <a:pt x="2" y="79"/>
                    <a:pt x="1" y="80"/>
                    <a:pt x="1" y="81"/>
                  </a:cubicBezTo>
                  <a:cubicBezTo>
                    <a:pt x="0" y="338"/>
                    <a:pt x="0" y="338"/>
                    <a:pt x="0" y="338"/>
                  </a:cubicBezTo>
                  <a:cubicBezTo>
                    <a:pt x="1" y="336"/>
                    <a:pt x="3" y="334"/>
                    <a:pt x="5" y="331"/>
                  </a:cubicBezTo>
                  <a:cubicBezTo>
                    <a:pt x="5" y="331"/>
                    <a:pt x="6" y="331"/>
                    <a:pt x="6" y="331"/>
                  </a:cubicBezTo>
                  <a:cubicBezTo>
                    <a:pt x="7" y="329"/>
                    <a:pt x="9" y="327"/>
                    <a:pt x="11" y="325"/>
                  </a:cubicBezTo>
                  <a:cubicBezTo>
                    <a:pt x="12" y="325"/>
                    <a:pt x="12" y="324"/>
                    <a:pt x="12" y="324"/>
                  </a:cubicBezTo>
                  <a:cubicBezTo>
                    <a:pt x="14" y="322"/>
                    <a:pt x="16" y="320"/>
                    <a:pt x="18" y="318"/>
                  </a:cubicBezTo>
                  <a:cubicBezTo>
                    <a:pt x="19" y="317"/>
                    <a:pt x="20" y="316"/>
                    <a:pt x="21" y="315"/>
                  </a:cubicBezTo>
                  <a:cubicBezTo>
                    <a:pt x="23" y="314"/>
                    <a:pt x="24" y="313"/>
                    <a:pt x="26" y="312"/>
                  </a:cubicBezTo>
                  <a:cubicBezTo>
                    <a:pt x="27" y="311"/>
                    <a:pt x="28" y="310"/>
                    <a:pt x="29" y="309"/>
                  </a:cubicBezTo>
                  <a:cubicBezTo>
                    <a:pt x="31" y="308"/>
                    <a:pt x="32" y="307"/>
                    <a:pt x="33" y="306"/>
                  </a:cubicBezTo>
                  <a:cubicBezTo>
                    <a:pt x="35" y="305"/>
                    <a:pt x="36" y="304"/>
                    <a:pt x="37" y="303"/>
                  </a:cubicBezTo>
                  <a:cubicBezTo>
                    <a:pt x="39" y="302"/>
                    <a:pt x="40" y="301"/>
                    <a:pt x="42" y="300"/>
                  </a:cubicBezTo>
                  <a:cubicBezTo>
                    <a:pt x="43" y="299"/>
                    <a:pt x="44" y="298"/>
                    <a:pt x="46" y="297"/>
                  </a:cubicBezTo>
                  <a:cubicBezTo>
                    <a:pt x="47" y="296"/>
                    <a:pt x="49" y="295"/>
                    <a:pt x="51" y="294"/>
                  </a:cubicBezTo>
                  <a:cubicBezTo>
                    <a:pt x="52" y="294"/>
                    <a:pt x="52" y="293"/>
                    <a:pt x="53" y="293"/>
                  </a:cubicBezTo>
                  <a:cubicBezTo>
                    <a:pt x="55" y="292"/>
                    <a:pt x="58" y="290"/>
                    <a:pt x="60" y="289"/>
                  </a:cubicBezTo>
                  <a:cubicBezTo>
                    <a:pt x="60" y="289"/>
                    <a:pt x="61" y="288"/>
                    <a:pt x="62" y="288"/>
                  </a:cubicBezTo>
                  <a:cubicBezTo>
                    <a:pt x="65" y="287"/>
                    <a:pt x="68" y="285"/>
                    <a:pt x="71" y="284"/>
                  </a:cubicBezTo>
                  <a:cubicBezTo>
                    <a:pt x="71" y="283"/>
                    <a:pt x="72" y="283"/>
                    <a:pt x="73" y="283"/>
                  </a:cubicBezTo>
                  <a:cubicBezTo>
                    <a:pt x="75" y="282"/>
                    <a:pt x="77" y="281"/>
                    <a:pt x="80" y="279"/>
                  </a:cubicBezTo>
                  <a:cubicBezTo>
                    <a:pt x="81" y="279"/>
                    <a:pt x="82" y="279"/>
                    <a:pt x="83" y="278"/>
                  </a:cubicBezTo>
                  <a:cubicBezTo>
                    <a:pt x="85" y="277"/>
                    <a:pt x="88" y="276"/>
                    <a:pt x="91" y="275"/>
                  </a:cubicBezTo>
                  <a:cubicBezTo>
                    <a:pt x="91" y="275"/>
                    <a:pt x="92" y="275"/>
                    <a:pt x="92" y="274"/>
                  </a:cubicBezTo>
                  <a:cubicBezTo>
                    <a:pt x="95" y="273"/>
                    <a:pt x="99" y="272"/>
                    <a:pt x="102" y="271"/>
                  </a:cubicBezTo>
                  <a:cubicBezTo>
                    <a:pt x="103" y="271"/>
                    <a:pt x="104" y="270"/>
                    <a:pt x="105" y="270"/>
                  </a:cubicBezTo>
                  <a:cubicBezTo>
                    <a:pt x="107" y="269"/>
                    <a:pt x="109" y="269"/>
                    <a:pt x="112" y="268"/>
                  </a:cubicBezTo>
                  <a:cubicBezTo>
                    <a:pt x="113" y="267"/>
                    <a:pt x="115" y="267"/>
                    <a:pt x="116" y="266"/>
                  </a:cubicBezTo>
                  <a:cubicBezTo>
                    <a:pt x="118" y="266"/>
                    <a:pt x="120" y="265"/>
                    <a:pt x="123" y="265"/>
                  </a:cubicBezTo>
                  <a:cubicBezTo>
                    <a:pt x="124" y="264"/>
                    <a:pt x="126" y="264"/>
                    <a:pt x="127" y="263"/>
                  </a:cubicBezTo>
                  <a:cubicBezTo>
                    <a:pt x="129" y="263"/>
                    <a:pt x="132" y="262"/>
                    <a:pt x="134" y="262"/>
                  </a:cubicBezTo>
                  <a:cubicBezTo>
                    <a:pt x="136" y="261"/>
                    <a:pt x="137" y="261"/>
                    <a:pt x="138" y="261"/>
                  </a:cubicBezTo>
                  <a:cubicBezTo>
                    <a:pt x="142" y="260"/>
                    <a:pt x="146" y="259"/>
                    <a:pt x="149" y="258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47" y="1"/>
                    <a:pt x="143" y="2"/>
                    <a:pt x="139" y="3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cs typeface="+mn-cs"/>
              </a:endParaRPr>
            </a:p>
          </p:txBody>
        </p:sp>
        <p:sp>
          <p:nvSpPr>
            <p:cNvPr id="13" name="Freeform 17"/>
            <p:cNvSpPr>
              <a:spLocks/>
            </p:cNvSpPr>
            <p:nvPr/>
          </p:nvSpPr>
          <p:spPr bwMode="auto">
            <a:xfrm>
              <a:off x="4208069" y="3017454"/>
              <a:ext cx="1224085" cy="1274457"/>
            </a:xfrm>
            <a:custGeom>
              <a:avLst/>
              <a:gdLst>
                <a:gd name="T0" fmla="*/ 771 w 771"/>
                <a:gd name="T1" fmla="*/ 194 h 803"/>
                <a:gd name="T2" fmla="*/ 769 w 771"/>
                <a:gd name="T3" fmla="*/ 803 h 803"/>
                <a:gd name="T4" fmla="*/ 0 w 771"/>
                <a:gd name="T5" fmla="*/ 611 h 803"/>
                <a:gd name="T6" fmla="*/ 2 w 771"/>
                <a:gd name="T7" fmla="*/ 0 h 803"/>
                <a:gd name="T8" fmla="*/ 771 w 771"/>
                <a:gd name="T9" fmla="*/ 194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1" h="803">
                  <a:moveTo>
                    <a:pt x="771" y="194"/>
                  </a:moveTo>
                  <a:lnTo>
                    <a:pt x="769" y="803"/>
                  </a:lnTo>
                  <a:lnTo>
                    <a:pt x="0" y="611"/>
                  </a:lnTo>
                  <a:lnTo>
                    <a:pt x="2" y="0"/>
                  </a:lnTo>
                  <a:lnTo>
                    <a:pt x="771" y="194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cs typeface="+mn-cs"/>
              </a:endParaRPr>
            </a:p>
          </p:txBody>
        </p:sp>
        <p:sp>
          <p:nvSpPr>
            <p:cNvPr id="14" name="Freeform 21"/>
            <p:cNvSpPr>
              <a:spLocks/>
            </p:cNvSpPr>
            <p:nvPr/>
          </p:nvSpPr>
          <p:spPr bwMode="auto">
            <a:xfrm>
              <a:off x="5349876" y="3603626"/>
              <a:ext cx="82550" cy="906463"/>
            </a:xfrm>
            <a:custGeom>
              <a:avLst/>
              <a:gdLst>
                <a:gd name="T0" fmla="*/ 63789 w 22"/>
                <a:gd name="T1" fmla="*/ 26329 h 241"/>
                <a:gd name="T2" fmla="*/ 60036 w 22"/>
                <a:gd name="T3" fmla="*/ 33851 h 241"/>
                <a:gd name="T4" fmla="*/ 52532 w 22"/>
                <a:gd name="T5" fmla="*/ 48896 h 241"/>
                <a:gd name="T6" fmla="*/ 48780 w 22"/>
                <a:gd name="T7" fmla="*/ 48896 h 241"/>
                <a:gd name="T8" fmla="*/ 41275 w 22"/>
                <a:gd name="T9" fmla="*/ 63941 h 241"/>
                <a:gd name="T10" fmla="*/ 33770 w 22"/>
                <a:gd name="T11" fmla="*/ 78986 h 241"/>
                <a:gd name="T12" fmla="*/ 30018 w 22"/>
                <a:gd name="T13" fmla="*/ 90270 h 241"/>
                <a:gd name="T14" fmla="*/ 26266 w 22"/>
                <a:gd name="T15" fmla="*/ 101554 h 241"/>
                <a:gd name="T16" fmla="*/ 26266 w 22"/>
                <a:gd name="T17" fmla="*/ 105315 h 241"/>
                <a:gd name="T18" fmla="*/ 18761 w 22"/>
                <a:gd name="T19" fmla="*/ 116599 h 241"/>
                <a:gd name="T20" fmla="*/ 15009 w 22"/>
                <a:gd name="T21" fmla="*/ 131644 h 241"/>
                <a:gd name="T22" fmla="*/ 11257 w 22"/>
                <a:gd name="T23" fmla="*/ 142928 h 241"/>
                <a:gd name="T24" fmla="*/ 11257 w 22"/>
                <a:gd name="T25" fmla="*/ 154212 h 241"/>
                <a:gd name="T26" fmla="*/ 11257 w 22"/>
                <a:gd name="T27" fmla="*/ 157973 h 241"/>
                <a:gd name="T28" fmla="*/ 7505 w 22"/>
                <a:gd name="T29" fmla="*/ 173018 h 241"/>
                <a:gd name="T30" fmla="*/ 7505 w 22"/>
                <a:gd name="T31" fmla="*/ 184302 h 241"/>
                <a:gd name="T32" fmla="*/ 3752 w 22"/>
                <a:gd name="T33" fmla="*/ 199347 h 241"/>
                <a:gd name="T34" fmla="*/ 3752 w 22"/>
                <a:gd name="T35" fmla="*/ 206869 h 241"/>
                <a:gd name="T36" fmla="*/ 3752 w 22"/>
                <a:gd name="T37" fmla="*/ 218153 h 241"/>
                <a:gd name="T38" fmla="*/ 0 w 22"/>
                <a:gd name="T39" fmla="*/ 906463 h 241"/>
                <a:gd name="T40" fmla="*/ 0 w 22"/>
                <a:gd name="T41" fmla="*/ 887657 h 241"/>
                <a:gd name="T42" fmla="*/ 0 w 22"/>
                <a:gd name="T43" fmla="*/ 876373 h 241"/>
                <a:gd name="T44" fmla="*/ 3752 w 22"/>
                <a:gd name="T45" fmla="*/ 861328 h 241"/>
                <a:gd name="T46" fmla="*/ 3752 w 22"/>
                <a:gd name="T47" fmla="*/ 850044 h 241"/>
                <a:gd name="T48" fmla="*/ 7505 w 22"/>
                <a:gd name="T49" fmla="*/ 834999 h 241"/>
                <a:gd name="T50" fmla="*/ 11257 w 22"/>
                <a:gd name="T51" fmla="*/ 819954 h 241"/>
                <a:gd name="T52" fmla="*/ 15009 w 22"/>
                <a:gd name="T53" fmla="*/ 808670 h 241"/>
                <a:gd name="T54" fmla="*/ 18761 w 22"/>
                <a:gd name="T55" fmla="*/ 793625 h 241"/>
                <a:gd name="T56" fmla="*/ 26266 w 22"/>
                <a:gd name="T57" fmla="*/ 782342 h 241"/>
                <a:gd name="T58" fmla="*/ 30018 w 22"/>
                <a:gd name="T59" fmla="*/ 767297 h 241"/>
                <a:gd name="T60" fmla="*/ 37523 w 22"/>
                <a:gd name="T61" fmla="*/ 752251 h 241"/>
                <a:gd name="T62" fmla="*/ 45027 w 22"/>
                <a:gd name="T63" fmla="*/ 740968 h 241"/>
                <a:gd name="T64" fmla="*/ 56284 w 22"/>
                <a:gd name="T65" fmla="*/ 722161 h 241"/>
                <a:gd name="T66" fmla="*/ 60036 w 22"/>
                <a:gd name="T67" fmla="*/ 714639 h 241"/>
                <a:gd name="T68" fmla="*/ 78798 w 22"/>
                <a:gd name="T69" fmla="*/ 688310 h 241"/>
                <a:gd name="T70" fmla="*/ 82550 w 22"/>
                <a:gd name="T71" fmla="*/ 0 h 241"/>
                <a:gd name="T72" fmla="*/ 63789 w 22"/>
                <a:gd name="T73" fmla="*/ 26329 h 24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2"/>
                <a:gd name="T112" fmla="*/ 0 h 241"/>
                <a:gd name="T113" fmla="*/ 22 w 22"/>
                <a:gd name="T114" fmla="*/ 241 h 241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2" h="241">
                  <a:moveTo>
                    <a:pt x="17" y="7"/>
                  </a:moveTo>
                  <a:cubicBezTo>
                    <a:pt x="17" y="8"/>
                    <a:pt x="16" y="8"/>
                    <a:pt x="16" y="9"/>
                  </a:cubicBezTo>
                  <a:cubicBezTo>
                    <a:pt x="15" y="10"/>
                    <a:pt x="14" y="11"/>
                    <a:pt x="14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5"/>
                    <a:pt x="12" y="16"/>
                    <a:pt x="11" y="17"/>
                  </a:cubicBezTo>
                  <a:cubicBezTo>
                    <a:pt x="11" y="18"/>
                    <a:pt x="10" y="19"/>
                    <a:pt x="9" y="21"/>
                  </a:cubicBezTo>
                  <a:cubicBezTo>
                    <a:pt x="9" y="22"/>
                    <a:pt x="8" y="23"/>
                    <a:pt x="8" y="24"/>
                  </a:cubicBezTo>
                  <a:cubicBezTo>
                    <a:pt x="8" y="25"/>
                    <a:pt x="7" y="26"/>
                    <a:pt x="7" y="27"/>
                  </a:cubicBezTo>
                  <a:cubicBezTo>
                    <a:pt x="7" y="27"/>
                    <a:pt x="7" y="28"/>
                    <a:pt x="7" y="28"/>
                  </a:cubicBezTo>
                  <a:cubicBezTo>
                    <a:pt x="6" y="29"/>
                    <a:pt x="6" y="30"/>
                    <a:pt x="5" y="31"/>
                  </a:cubicBezTo>
                  <a:cubicBezTo>
                    <a:pt x="5" y="33"/>
                    <a:pt x="5" y="34"/>
                    <a:pt x="4" y="35"/>
                  </a:cubicBezTo>
                  <a:cubicBezTo>
                    <a:pt x="4" y="36"/>
                    <a:pt x="4" y="37"/>
                    <a:pt x="3" y="38"/>
                  </a:cubicBezTo>
                  <a:cubicBezTo>
                    <a:pt x="3" y="39"/>
                    <a:pt x="3" y="40"/>
                    <a:pt x="3" y="41"/>
                  </a:cubicBezTo>
                  <a:cubicBezTo>
                    <a:pt x="3" y="41"/>
                    <a:pt x="3" y="42"/>
                    <a:pt x="3" y="42"/>
                  </a:cubicBezTo>
                  <a:cubicBezTo>
                    <a:pt x="2" y="43"/>
                    <a:pt x="2" y="45"/>
                    <a:pt x="2" y="46"/>
                  </a:cubicBezTo>
                  <a:cubicBezTo>
                    <a:pt x="2" y="47"/>
                    <a:pt x="2" y="48"/>
                    <a:pt x="2" y="49"/>
                  </a:cubicBezTo>
                  <a:cubicBezTo>
                    <a:pt x="1" y="51"/>
                    <a:pt x="1" y="52"/>
                    <a:pt x="1" y="53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1" y="56"/>
                    <a:pt x="1" y="57"/>
                    <a:pt x="1" y="58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0" y="239"/>
                    <a:pt x="0" y="238"/>
                    <a:pt x="0" y="236"/>
                  </a:cubicBezTo>
                  <a:cubicBezTo>
                    <a:pt x="0" y="235"/>
                    <a:pt x="0" y="234"/>
                    <a:pt x="0" y="233"/>
                  </a:cubicBezTo>
                  <a:cubicBezTo>
                    <a:pt x="1" y="231"/>
                    <a:pt x="1" y="230"/>
                    <a:pt x="1" y="229"/>
                  </a:cubicBezTo>
                  <a:cubicBezTo>
                    <a:pt x="1" y="228"/>
                    <a:pt x="1" y="227"/>
                    <a:pt x="1" y="226"/>
                  </a:cubicBezTo>
                  <a:cubicBezTo>
                    <a:pt x="2" y="224"/>
                    <a:pt x="2" y="223"/>
                    <a:pt x="2" y="222"/>
                  </a:cubicBezTo>
                  <a:cubicBezTo>
                    <a:pt x="3" y="221"/>
                    <a:pt x="3" y="220"/>
                    <a:pt x="3" y="218"/>
                  </a:cubicBezTo>
                  <a:cubicBezTo>
                    <a:pt x="3" y="217"/>
                    <a:pt x="4" y="216"/>
                    <a:pt x="4" y="215"/>
                  </a:cubicBezTo>
                  <a:cubicBezTo>
                    <a:pt x="5" y="213"/>
                    <a:pt x="5" y="212"/>
                    <a:pt x="5" y="211"/>
                  </a:cubicBezTo>
                  <a:cubicBezTo>
                    <a:pt x="6" y="210"/>
                    <a:pt x="6" y="209"/>
                    <a:pt x="7" y="208"/>
                  </a:cubicBezTo>
                  <a:cubicBezTo>
                    <a:pt x="7" y="206"/>
                    <a:pt x="8" y="205"/>
                    <a:pt x="8" y="204"/>
                  </a:cubicBezTo>
                  <a:cubicBezTo>
                    <a:pt x="9" y="203"/>
                    <a:pt x="10" y="202"/>
                    <a:pt x="10" y="200"/>
                  </a:cubicBezTo>
                  <a:cubicBezTo>
                    <a:pt x="11" y="199"/>
                    <a:pt x="11" y="198"/>
                    <a:pt x="12" y="197"/>
                  </a:cubicBezTo>
                  <a:cubicBezTo>
                    <a:pt x="13" y="195"/>
                    <a:pt x="14" y="194"/>
                    <a:pt x="15" y="192"/>
                  </a:cubicBezTo>
                  <a:cubicBezTo>
                    <a:pt x="15" y="192"/>
                    <a:pt x="15" y="191"/>
                    <a:pt x="16" y="190"/>
                  </a:cubicBezTo>
                  <a:cubicBezTo>
                    <a:pt x="17" y="188"/>
                    <a:pt x="19" y="186"/>
                    <a:pt x="21" y="18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0" y="2"/>
                    <a:pt x="19" y="5"/>
                    <a:pt x="17" y="7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Lato"/>
              </a:endParaRPr>
            </a:p>
          </p:txBody>
        </p:sp>
        <p:sp>
          <p:nvSpPr>
            <p:cNvPr id="15" name="Freeform 22"/>
            <p:cNvSpPr>
              <a:spLocks/>
            </p:cNvSpPr>
            <p:nvPr/>
          </p:nvSpPr>
          <p:spPr bwMode="auto">
            <a:xfrm>
              <a:off x="4199598" y="4051374"/>
              <a:ext cx="1241027" cy="969907"/>
            </a:xfrm>
            <a:custGeom>
              <a:avLst/>
              <a:gdLst>
                <a:gd name="T0" fmla="*/ 781 w 781"/>
                <a:gd name="T1" fmla="*/ 0 h 611"/>
                <a:gd name="T2" fmla="*/ 779 w 781"/>
                <a:gd name="T3" fmla="*/ 434 h 611"/>
                <a:gd name="T4" fmla="*/ 0 w 781"/>
                <a:gd name="T5" fmla="*/ 611 h 611"/>
                <a:gd name="T6" fmla="*/ 2 w 781"/>
                <a:gd name="T7" fmla="*/ 178 h 611"/>
                <a:gd name="T8" fmla="*/ 781 w 781"/>
                <a:gd name="T9" fmla="*/ 0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1" h="611">
                  <a:moveTo>
                    <a:pt x="781" y="0"/>
                  </a:moveTo>
                  <a:lnTo>
                    <a:pt x="779" y="434"/>
                  </a:lnTo>
                  <a:lnTo>
                    <a:pt x="0" y="611"/>
                  </a:lnTo>
                  <a:lnTo>
                    <a:pt x="2" y="178"/>
                  </a:lnTo>
                  <a:lnTo>
                    <a:pt x="781" y="0"/>
                  </a:lnTo>
                  <a:close/>
                </a:path>
              </a:pathLst>
            </a:custGeom>
            <a:solidFill>
              <a:srgbClr val="37AEF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cs typeface="+mn-cs"/>
              </a:endParaRPr>
            </a:p>
          </p:txBody>
        </p:sp>
        <p:sp>
          <p:nvSpPr>
            <p:cNvPr id="16" name="Freeform 23"/>
            <p:cNvSpPr>
              <a:spLocks/>
            </p:cNvSpPr>
            <p:nvPr/>
          </p:nvSpPr>
          <p:spPr bwMode="auto">
            <a:xfrm>
              <a:off x="4019585" y="3818596"/>
              <a:ext cx="184249" cy="1202684"/>
            </a:xfrm>
            <a:custGeom>
              <a:avLst/>
              <a:gdLst>
                <a:gd name="T0" fmla="*/ 3 w 49"/>
                <a:gd name="T1" fmla="*/ 26 h 320"/>
                <a:gd name="T2" fmla="*/ 2 w 49"/>
                <a:gd name="T3" fmla="*/ 0 h 320"/>
                <a:gd name="T4" fmla="*/ 1 w 49"/>
                <a:gd name="T5" fmla="*/ 183 h 320"/>
                <a:gd name="T6" fmla="*/ 48 w 49"/>
                <a:gd name="T7" fmla="*/ 320 h 320"/>
                <a:gd name="T8" fmla="*/ 49 w 49"/>
                <a:gd name="T9" fmla="*/ 137 h 320"/>
                <a:gd name="T10" fmla="*/ 3 w 49"/>
                <a:gd name="T11" fmla="*/ 26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20">
                  <a:moveTo>
                    <a:pt x="3" y="26"/>
                  </a:moveTo>
                  <a:cubicBezTo>
                    <a:pt x="2" y="17"/>
                    <a:pt x="2" y="8"/>
                    <a:pt x="2" y="0"/>
                  </a:cubicBezTo>
                  <a:cubicBezTo>
                    <a:pt x="1" y="183"/>
                    <a:pt x="1" y="183"/>
                    <a:pt x="1" y="183"/>
                  </a:cubicBezTo>
                  <a:cubicBezTo>
                    <a:pt x="0" y="230"/>
                    <a:pt x="17" y="277"/>
                    <a:pt x="48" y="320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24" y="102"/>
                    <a:pt x="8" y="64"/>
                    <a:pt x="3" y="2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cs typeface="+mn-cs"/>
              </a:endParaRPr>
            </a:p>
          </p:txBody>
        </p:sp>
        <p:sp>
          <p:nvSpPr>
            <p:cNvPr id="17" name="Freeform 24"/>
            <p:cNvSpPr>
              <a:spLocks/>
            </p:cNvSpPr>
            <p:nvPr/>
          </p:nvSpPr>
          <p:spPr bwMode="auto">
            <a:xfrm>
              <a:off x="3956051" y="3300413"/>
              <a:ext cx="1484313" cy="1033463"/>
            </a:xfrm>
            <a:custGeom>
              <a:avLst/>
              <a:gdLst>
                <a:gd name="T0" fmla="*/ 1476797 w 395"/>
                <a:gd name="T1" fmla="*/ 304402 h 275"/>
                <a:gd name="T2" fmla="*/ 1484313 w 395"/>
                <a:gd name="T3" fmla="*/ 751609 h 275"/>
                <a:gd name="T4" fmla="*/ 248012 w 395"/>
                <a:gd name="T5" fmla="*/ 1033463 h 275"/>
                <a:gd name="T6" fmla="*/ 255527 w 395"/>
                <a:gd name="T7" fmla="*/ 0 h 275"/>
                <a:gd name="T8" fmla="*/ 1476797 w 395"/>
                <a:gd name="T9" fmla="*/ 304402 h 2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5"/>
                <a:gd name="T16" fmla="*/ 0 h 275"/>
                <a:gd name="T17" fmla="*/ 395 w 395"/>
                <a:gd name="T18" fmla="*/ 275 h 2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5" h="275">
                  <a:moveTo>
                    <a:pt x="393" y="81"/>
                  </a:moveTo>
                  <a:cubicBezTo>
                    <a:pt x="363" y="120"/>
                    <a:pt x="366" y="163"/>
                    <a:pt x="395" y="200"/>
                  </a:cubicBezTo>
                  <a:cubicBezTo>
                    <a:pt x="66" y="275"/>
                    <a:pt x="66" y="275"/>
                    <a:pt x="66" y="275"/>
                  </a:cubicBezTo>
                  <a:cubicBezTo>
                    <a:pt x="5" y="190"/>
                    <a:pt x="0" y="91"/>
                    <a:pt x="68" y="0"/>
                  </a:cubicBezTo>
                  <a:lnTo>
                    <a:pt x="393" y="81"/>
                  </a:lnTo>
                  <a:close/>
                </a:path>
              </a:pathLst>
            </a:custGeom>
            <a:solidFill>
              <a:srgbClr val="0070C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>
                <a:latin typeface="Lato"/>
              </a:endParaRPr>
            </a:p>
          </p:txBody>
        </p:sp>
        <p:sp>
          <p:nvSpPr>
            <p:cNvPr id="24" name="Line 40"/>
            <p:cNvSpPr>
              <a:spLocks noChangeShapeType="1"/>
            </p:cNvSpPr>
            <p:nvPr/>
          </p:nvSpPr>
          <p:spPr bwMode="auto">
            <a:xfrm>
              <a:off x="6391276" y="1411288"/>
              <a:ext cx="0" cy="0"/>
            </a:xfrm>
            <a:prstGeom prst="line">
              <a:avLst/>
            </a:prstGeom>
            <a:noFill/>
            <a:ln w="30163">
              <a:solidFill>
                <a:srgbClr val="DA72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5" name="Line 41"/>
            <p:cNvSpPr>
              <a:spLocks noChangeShapeType="1"/>
            </p:cNvSpPr>
            <p:nvPr/>
          </p:nvSpPr>
          <p:spPr bwMode="auto">
            <a:xfrm>
              <a:off x="6391276" y="2025651"/>
              <a:ext cx="0" cy="0"/>
            </a:xfrm>
            <a:prstGeom prst="line">
              <a:avLst/>
            </a:prstGeom>
            <a:noFill/>
            <a:ln w="30163">
              <a:solidFill>
                <a:srgbClr val="DA72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6467475" y="2390140"/>
            <a:ext cx="3438525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1"/>
                </a:solidFill>
                <a:latin typeface="+mj-lt"/>
              </a:rPr>
              <a:t>₽ </a:t>
            </a:r>
            <a:r>
              <a:rPr lang="ru-RU" sz="3200" b="1" dirty="0">
                <a:solidFill>
                  <a:schemeClr val="bg1"/>
                </a:solidFill>
                <a:cs typeface="+mn-cs"/>
              </a:rPr>
              <a:t>17,3</a:t>
            </a:r>
            <a:r>
              <a:rPr lang="ru-RU" sz="2800" b="1" dirty="0">
                <a:solidFill>
                  <a:schemeClr val="bg1"/>
                </a:solidFill>
                <a:latin typeface="+mj-lt"/>
                <a:cs typeface="+mn-cs"/>
              </a:rPr>
              <a:t> </a:t>
            </a:r>
            <a:r>
              <a:rPr lang="ru-RU" sz="2800" b="1" dirty="0">
                <a:solidFill>
                  <a:schemeClr val="bg1"/>
                </a:solidFill>
                <a:latin typeface="+mj-lt"/>
              </a:rPr>
              <a:t>млрд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1"/>
                </a:solidFill>
                <a:latin typeface="+mj-lt"/>
                <a:cs typeface="+mn-cs"/>
              </a:rPr>
              <a:t>Федеральный бюджет</a:t>
            </a:r>
            <a:endParaRPr lang="en-US" sz="1600" b="1" dirty="0">
              <a:solidFill>
                <a:schemeClr val="bg1"/>
              </a:solidFill>
              <a:latin typeface="+mj-lt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475413" y="3305742"/>
            <a:ext cx="3327400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1"/>
                </a:solidFill>
                <a:latin typeface="+mj-lt"/>
              </a:rPr>
              <a:t>₽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3200" b="1" dirty="0">
                <a:solidFill>
                  <a:schemeClr val="bg1"/>
                </a:solidFill>
                <a:cs typeface="+mn-cs"/>
              </a:rPr>
              <a:t>3,1</a:t>
            </a:r>
            <a:r>
              <a:rPr lang="ru-RU" sz="2800" b="1" dirty="0">
                <a:solidFill>
                  <a:schemeClr val="bg1"/>
                </a:solidFill>
                <a:latin typeface="+mj-lt"/>
                <a:cs typeface="+mn-cs"/>
              </a:rPr>
              <a:t> млрд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1"/>
                </a:solidFill>
                <a:latin typeface="+mj-lt"/>
                <a:cs typeface="+mn-cs"/>
              </a:rPr>
              <a:t>Республиканский бюджет </a:t>
            </a:r>
            <a:endParaRPr lang="en-US" b="1" dirty="0">
              <a:solidFill>
                <a:schemeClr val="bg1"/>
              </a:solidFill>
              <a:latin typeface="+mj-lt"/>
              <a:cs typeface="+mn-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464300" y="4203156"/>
            <a:ext cx="1920719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1"/>
                </a:solidFill>
                <a:latin typeface="+mj-lt"/>
              </a:rPr>
              <a:t>₽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3200" b="1" dirty="0">
                <a:solidFill>
                  <a:schemeClr val="bg1"/>
                </a:solidFill>
                <a:cs typeface="+mn-cs"/>
              </a:rPr>
              <a:t>1,5</a:t>
            </a:r>
            <a:r>
              <a:rPr lang="ru-RU" sz="3200" b="1" dirty="0">
                <a:solidFill>
                  <a:schemeClr val="bg1"/>
                </a:solidFill>
                <a:latin typeface="+mj-lt"/>
                <a:cs typeface="+mn-cs"/>
              </a:rPr>
              <a:t> </a:t>
            </a:r>
            <a:r>
              <a:rPr lang="ru-RU" sz="2800" b="1" dirty="0">
                <a:solidFill>
                  <a:schemeClr val="bg1"/>
                </a:solidFill>
                <a:latin typeface="+mj-lt"/>
                <a:cs typeface="+mn-cs"/>
              </a:rPr>
              <a:t>млрд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1"/>
                </a:solidFill>
                <a:latin typeface="+mj-lt"/>
                <a:cs typeface="+mn-cs"/>
              </a:rPr>
              <a:t>Иные источники</a:t>
            </a:r>
            <a:endParaRPr lang="en-US" b="1" dirty="0">
              <a:solidFill>
                <a:schemeClr val="bg1"/>
              </a:solidFill>
              <a:latin typeface="+mj-lt"/>
              <a:cs typeface="+mn-cs"/>
            </a:endParaRPr>
          </a:p>
        </p:txBody>
      </p:sp>
      <p:cxnSp>
        <p:nvCxnSpPr>
          <p:cNvPr id="34" name="Соединительная линия уступом 33"/>
          <p:cNvCxnSpPr/>
          <p:nvPr/>
        </p:nvCxnSpPr>
        <p:spPr>
          <a:xfrm rot="10800000">
            <a:off x="5338763" y="2486978"/>
            <a:ext cx="1103312" cy="223837"/>
          </a:xfrm>
          <a:prstGeom prst="bentConnector3">
            <a:avLst>
              <a:gd name="adj1" fmla="val 50000"/>
            </a:avLst>
          </a:prstGeom>
          <a:ln w="25400">
            <a:solidFill>
              <a:schemeClr val="bg1"/>
            </a:solidFill>
            <a:headEnd w="med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Соединительная линия уступом 34"/>
          <p:cNvCxnSpPr/>
          <p:nvPr/>
        </p:nvCxnSpPr>
        <p:spPr>
          <a:xfrm rot="10800000">
            <a:off x="4391025" y="2956878"/>
            <a:ext cx="2035175" cy="635000"/>
          </a:xfrm>
          <a:prstGeom prst="bentConnector3">
            <a:avLst>
              <a:gd name="adj1" fmla="val 28947"/>
            </a:avLst>
          </a:prstGeom>
          <a:ln w="25400">
            <a:solidFill>
              <a:schemeClr val="bg1"/>
            </a:solidFill>
            <a:headEnd w="med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Соединительная линия уступом 35"/>
          <p:cNvCxnSpPr>
            <a:stCxn id="28" idx="1"/>
          </p:cNvCxnSpPr>
          <p:nvPr/>
        </p:nvCxnSpPr>
        <p:spPr>
          <a:xfrm rot="10800000">
            <a:off x="4119566" y="3682365"/>
            <a:ext cx="2344735" cy="936290"/>
          </a:xfrm>
          <a:prstGeom prst="bentConnector3">
            <a:avLst>
              <a:gd name="adj1" fmla="val 40163"/>
            </a:avLst>
          </a:prstGeom>
          <a:ln w="25400">
            <a:solidFill>
              <a:schemeClr val="bg1"/>
            </a:solidFill>
            <a:headEnd w="med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Прямоугольник 38"/>
          <p:cNvSpPr/>
          <p:nvPr/>
        </p:nvSpPr>
        <p:spPr>
          <a:xfrm>
            <a:off x="560174" y="786937"/>
            <a:ext cx="89792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kern="0" dirty="0">
                <a:solidFill>
                  <a:srgbClr val="0062AC"/>
                </a:solidFill>
                <a:latin typeface="Arial"/>
              </a:rPr>
              <a:t>Общий объем финансирования региональных проектов </a:t>
            </a:r>
            <a:endParaRPr lang="ru-RU" sz="2400" kern="0" dirty="0">
              <a:solidFill>
                <a:srgbClr val="0062AC"/>
              </a:solidFill>
              <a:latin typeface="+mn-lt"/>
              <a:cs typeface="+mn-cs"/>
            </a:endParaRPr>
          </a:p>
        </p:txBody>
      </p:sp>
      <p:pic>
        <p:nvPicPr>
          <p:cNvPr id="140300" name="Picture 12" descr="D:\Документы\Мои документы\_ОРГАНИЗАЦИЯ РАБОТЫ\Для сведения\Медиа материалы\Нац проекты\калькулятор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69134"/>
            <a:ext cx="3560400" cy="3560400"/>
          </a:xfrm>
          <a:prstGeom prst="rect">
            <a:avLst/>
          </a:prstGeom>
          <a:noFill/>
        </p:spPr>
      </p:pic>
      <p:sp>
        <p:nvSpPr>
          <p:cNvPr id="61" name="Rectangle 43"/>
          <p:cNvSpPr/>
          <p:nvPr/>
        </p:nvSpPr>
        <p:spPr>
          <a:xfrm>
            <a:off x="1014292" y="5758290"/>
            <a:ext cx="646072" cy="26356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2" name="Rectangle 44"/>
          <p:cNvSpPr/>
          <p:nvPr/>
        </p:nvSpPr>
        <p:spPr>
          <a:xfrm>
            <a:off x="1660363" y="5758290"/>
            <a:ext cx="1359061" cy="26356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8" name="TextBox 67"/>
          <p:cNvSpPr txBox="1"/>
          <p:nvPr/>
        </p:nvSpPr>
        <p:spPr>
          <a:xfrm>
            <a:off x="925086" y="5326512"/>
            <a:ext cx="4027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Кассовое исполнение: ₽ 11,1 млрд 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1165080" y="5690018"/>
            <a:ext cx="19205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</a:rPr>
              <a:t>50,7 %</a:t>
            </a:r>
          </a:p>
        </p:txBody>
      </p:sp>
      <p:sp>
        <p:nvSpPr>
          <p:cNvPr id="71" name="Прямоугольник 70"/>
          <p:cNvSpPr/>
          <p:nvPr/>
        </p:nvSpPr>
        <p:spPr>
          <a:xfrm>
            <a:off x="6252516" y="5750007"/>
            <a:ext cx="3031540" cy="27184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2" name="Rectangle 43"/>
          <p:cNvSpPr/>
          <p:nvPr/>
        </p:nvSpPr>
        <p:spPr>
          <a:xfrm>
            <a:off x="6261802" y="5758290"/>
            <a:ext cx="646072" cy="26356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3" name="Rectangle 44"/>
          <p:cNvSpPr/>
          <p:nvPr/>
        </p:nvSpPr>
        <p:spPr>
          <a:xfrm>
            <a:off x="6907874" y="5758290"/>
            <a:ext cx="646072" cy="26356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4" name="TextBox 73"/>
          <p:cNvSpPr txBox="1"/>
          <p:nvPr/>
        </p:nvSpPr>
        <p:spPr>
          <a:xfrm>
            <a:off x="6120709" y="5326512"/>
            <a:ext cx="32868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Заключено контрактов: 891 </a:t>
            </a:r>
          </a:p>
        </p:txBody>
      </p:sp>
      <p:sp>
        <p:nvSpPr>
          <p:cNvPr id="76" name="Rectangle 44"/>
          <p:cNvSpPr/>
          <p:nvPr/>
        </p:nvSpPr>
        <p:spPr>
          <a:xfrm>
            <a:off x="7550424" y="5758290"/>
            <a:ext cx="1517255" cy="26356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7" name="Rectangle 44"/>
          <p:cNvSpPr/>
          <p:nvPr/>
        </p:nvSpPr>
        <p:spPr>
          <a:xfrm>
            <a:off x="8192976" y="5758290"/>
            <a:ext cx="646072" cy="26356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5" name="TextBox 74"/>
          <p:cNvSpPr txBox="1"/>
          <p:nvPr/>
        </p:nvSpPr>
        <p:spPr>
          <a:xfrm>
            <a:off x="7902568" y="5688977"/>
            <a:ext cx="9861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</a:rPr>
              <a:t>97,4 %</a:t>
            </a:r>
          </a:p>
        </p:txBody>
      </p:sp>
      <p:sp>
        <p:nvSpPr>
          <p:cNvPr id="78" name="Google Shape;1319;p54"/>
          <p:cNvSpPr/>
          <p:nvPr/>
        </p:nvSpPr>
        <p:spPr>
          <a:xfrm>
            <a:off x="5642919" y="5490663"/>
            <a:ext cx="436605" cy="555906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29975" y="89951"/>
                </a:moveTo>
                <a:lnTo>
                  <a:pt x="53182" y="85893"/>
                </a:lnTo>
                <a:lnTo>
                  <a:pt x="115938" y="23188"/>
                </a:lnTo>
                <a:cubicBezTo>
                  <a:pt x="118356" y="20676"/>
                  <a:pt x="120000" y="17198"/>
                  <a:pt x="120000" y="13623"/>
                </a:cubicBezTo>
                <a:cubicBezTo>
                  <a:pt x="120000" y="5990"/>
                  <a:pt x="114004" y="0"/>
                  <a:pt x="106365" y="0"/>
                </a:cubicBezTo>
                <a:cubicBezTo>
                  <a:pt x="102594" y="0"/>
                  <a:pt x="99307" y="1642"/>
                  <a:pt x="96792" y="4057"/>
                </a:cubicBezTo>
                <a:lnTo>
                  <a:pt x="34037" y="66763"/>
                </a:lnTo>
                <a:lnTo>
                  <a:pt x="29975" y="89951"/>
                </a:lnTo>
                <a:close/>
                <a:moveTo>
                  <a:pt x="100660" y="7922"/>
                </a:moveTo>
                <a:cubicBezTo>
                  <a:pt x="102014" y="6570"/>
                  <a:pt x="104238" y="5410"/>
                  <a:pt x="106365" y="5410"/>
                </a:cubicBezTo>
                <a:cubicBezTo>
                  <a:pt x="111007" y="5410"/>
                  <a:pt x="114585" y="8985"/>
                  <a:pt x="114585" y="13623"/>
                </a:cubicBezTo>
                <a:cubicBezTo>
                  <a:pt x="114585" y="15748"/>
                  <a:pt x="113714" y="17971"/>
                  <a:pt x="112070" y="19323"/>
                </a:cubicBezTo>
                <a:lnTo>
                  <a:pt x="108589" y="22898"/>
                </a:lnTo>
                <a:lnTo>
                  <a:pt x="97082" y="11400"/>
                </a:lnTo>
                <a:lnTo>
                  <a:pt x="100660" y="7922"/>
                </a:lnTo>
                <a:close/>
                <a:moveTo>
                  <a:pt x="93311" y="15265"/>
                </a:moveTo>
                <a:lnTo>
                  <a:pt x="104721" y="26666"/>
                </a:lnTo>
                <a:lnTo>
                  <a:pt x="54536" y="76908"/>
                </a:lnTo>
                <a:lnTo>
                  <a:pt x="54536" y="65410"/>
                </a:lnTo>
                <a:lnTo>
                  <a:pt x="43029" y="65410"/>
                </a:lnTo>
                <a:lnTo>
                  <a:pt x="93311" y="15265"/>
                </a:lnTo>
                <a:close/>
                <a:moveTo>
                  <a:pt x="38968" y="70917"/>
                </a:moveTo>
                <a:lnTo>
                  <a:pt x="49121" y="70917"/>
                </a:lnTo>
                <a:lnTo>
                  <a:pt x="49121" y="80966"/>
                </a:lnTo>
                <a:lnTo>
                  <a:pt x="36841" y="83188"/>
                </a:lnTo>
                <a:lnTo>
                  <a:pt x="38968" y="70917"/>
                </a:lnTo>
                <a:close/>
                <a:moveTo>
                  <a:pt x="117292" y="40869"/>
                </a:moveTo>
                <a:cubicBezTo>
                  <a:pt x="115648" y="40869"/>
                  <a:pt x="114585" y="41932"/>
                  <a:pt x="114585" y="43574"/>
                </a:cubicBezTo>
                <a:lnTo>
                  <a:pt x="114585" y="103574"/>
                </a:lnTo>
                <a:cubicBezTo>
                  <a:pt x="114585" y="109565"/>
                  <a:pt x="109653" y="114492"/>
                  <a:pt x="103658" y="114492"/>
                </a:cubicBezTo>
                <a:lnTo>
                  <a:pt x="16341" y="114492"/>
                </a:lnTo>
                <a:cubicBezTo>
                  <a:pt x="10346" y="114492"/>
                  <a:pt x="5414" y="109565"/>
                  <a:pt x="5414" y="103574"/>
                </a:cubicBezTo>
                <a:lnTo>
                  <a:pt x="5414" y="16328"/>
                </a:lnTo>
                <a:cubicBezTo>
                  <a:pt x="5414" y="10338"/>
                  <a:pt x="10346" y="5410"/>
                  <a:pt x="16341" y="5410"/>
                </a:cubicBezTo>
                <a:lnTo>
                  <a:pt x="76390" y="5410"/>
                </a:lnTo>
                <a:cubicBezTo>
                  <a:pt x="78033" y="5410"/>
                  <a:pt x="79097" y="4347"/>
                  <a:pt x="79097" y="2705"/>
                </a:cubicBezTo>
                <a:cubicBezTo>
                  <a:pt x="79097" y="1062"/>
                  <a:pt x="78033" y="0"/>
                  <a:pt x="76390" y="0"/>
                </a:cubicBezTo>
                <a:lnTo>
                  <a:pt x="16341" y="0"/>
                </a:lnTo>
                <a:cubicBezTo>
                  <a:pt x="7348" y="0"/>
                  <a:pt x="0" y="7342"/>
                  <a:pt x="0" y="16328"/>
                </a:cubicBezTo>
                <a:lnTo>
                  <a:pt x="0" y="103574"/>
                </a:lnTo>
                <a:cubicBezTo>
                  <a:pt x="0" y="112560"/>
                  <a:pt x="7348" y="120000"/>
                  <a:pt x="16341" y="120000"/>
                </a:cubicBezTo>
                <a:lnTo>
                  <a:pt x="103658" y="120000"/>
                </a:lnTo>
                <a:cubicBezTo>
                  <a:pt x="112651" y="120000"/>
                  <a:pt x="120000" y="112560"/>
                  <a:pt x="120000" y="103574"/>
                </a:cubicBezTo>
                <a:lnTo>
                  <a:pt x="120000" y="43574"/>
                </a:lnTo>
                <a:cubicBezTo>
                  <a:pt x="120000" y="41932"/>
                  <a:pt x="118936" y="40869"/>
                  <a:pt x="117292" y="4086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Rounded Rectangle 10">
            <a:extLst>
              <a:ext uri="{FF2B5EF4-FFF2-40B4-BE49-F238E27FC236}">
                <a16:creationId xmlns:a16="http://schemas.microsoft.com/office/drawing/2014/main" id="{3430BAE5-FF79-4409-AD32-B1C8A8CD27F0}"/>
              </a:ext>
            </a:extLst>
          </p:cNvPr>
          <p:cNvSpPr/>
          <p:nvPr/>
        </p:nvSpPr>
        <p:spPr>
          <a:xfrm>
            <a:off x="461846" y="5490703"/>
            <a:ext cx="394889" cy="554400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3421381" y="1498600"/>
            <a:ext cx="461771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всего: </a:t>
            </a:r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+mn-cs"/>
              </a:rPr>
              <a:t>21,9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cs typeface="+mn-cs"/>
              </a:rPr>
              <a:t> </a:t>
            </a:r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млрд рублей (2019 г.) 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623435" y="2291080"/>
            <a:ext cx="72580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  <a:latin typeface="+mj-lt"/>
              </a:rPr>
              <a:t>79%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693795" y="2733040"/>
            <a:ext cx="72580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  <a:latin typeface="+mj-lt"/>
              </a:rPr>
              <a:t>14%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449955" y="3472180"/>
            <a:ext cx="72580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  <a:latin typeface="+mj-lt"/>
              </a:rPr>
              <a:t>7%</a:t>
            </a:r>
          </a:p>
        </p:txBody>
      </p:sp>
      <p:sp>
        <p:nvSpPr>
          <p:cNvPr id="48" name="Rectangle 2"/>
          <p:cNvSpPr/>
          <p:nvPr/>
        </p:nvSpPr>
        <p:spPr>
          <a:xfrm>
            <a:off x="0" y="263609"/>
            <a:ext cx="9906000" cy="263612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lumMod val="60000"/>
                  <a:lumOff val="40000"/>
                  <a:alpha val="41000"/>
                </a:schemeClr>
              </a:gs>
              <a:gs pos="100000">
                <a:schemeClr val="bg2">
                  <a:lumMod val="50000"/>
                  <a:alpha val="22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49" name="Picture 2" descr="D:\Документы\Мои документы\_ОРГАНИЗАЦИЯ РАБОТЫ\Для сведения\Медиа материалы\Нац проекты\Герб России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4649" y="136525"/>
            <a:ext cx="498600" cy="540000"/>
          </a:xfrm>
          <a:prstGeom prst="rect">
            <a:avLst/>
          </a:prstGeom>
          <a:noFill/>
        </p:spPr>
      </p:pic>
      <p:pic>
        <p:nvPicPr>
          <p:cNvPr id="50" name="Picture 4" descr="https://xn--80aafjcthgy6bd.xn--p1ai/templates/mun46/images/ger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67680" y="126750"/>
            <a:ext cx="518834" cy="540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85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6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1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6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4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2" grpId="0" animBg="1"/>
      <p:bldP spid="71" grpId="0" animBg="1"/>
      <p:bldP spid="73" grpId="0" animBg="1"/>
      <p:bldP spid="76" grpId="0" animBg="1"/>
      <p:bldP spid="77" grpId="0" animBg="1"/>
      <p:bldP spid="75" grpId="0"/>
      <p:bldP spid="78" grpId="0" animBg="1"/>
      <p:bldP spid="8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Прямоугольник 63"/>
          <p:cNvSpPr/>
          <p:nvPr/>
        </p:nvSpPr>
        <p:spPr>
          <a:xfrm>
            <a:off x="1210976" y="583737"/>
            <a:ext cx="89792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kern="0" dirty="0">
                <a:solidFill>
                  <a:srgbClr val="0062AC"/>
                </a:solidFill>
                <a:latin typeface="Arial"/>
              </a:rPr>
              <a:t>Нацпроект «Демография»</a:t>
            </a:r>
            <a:endParaRPr lang="ru-RU" sz="2400" kern="0" dirty="0">
              <a:solidFill>
                <a:srgbClr val="0062AC"/>
              </a:solidFill>
              <a:latin typeface="+mn-lt"/>
              <a:cs typeface="+mn-cs"/>
            </a:endParaRPr>
          </a:p>
        </p:txBody>
      </p:sp>
      <p:grpSp>
        <p:nvGrpSpPr>
          <p:cNvPr id="48" name="Google Shape;1101;p53"/>
          <p:cNvGrpSpPr/>
          <p:nvPr/>
        </p:nvGrpSpPr>
        <p:grpSpPr>
          <a:xfrm>
            <a:off x="3200022" y="654093"/>
            <a:ext cx="409855" cy="288000"/>
            <a:chOff x="5780226" y="2545981"/>
            <a:chExt cx="4539836" cy="2441944"/>
          </a:xfrm>
          <a:solidFill>
            <a:schemeClr val="accent1"/>
          </a:solidFill>
        </p:grpSpPr>
        <p:sp>
          <p:nvSpPr>
            <p:cNvPr id="49" name="Google Shape;1102;p53"/>
            <p:cNvSpPr/>
            <p:nvPr/>
          </p:nvSpPr>
          <p:spPr>
            <a:xfrm>
              <a:off x="9172576" y="2921247"/>
              <a:ext cx="897004" cy="895196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0"/>
                  </a:moveTo>
                  <a:lnTo>
                    <a:pt x="68070" y="637"/>
                  </a:lnTo>
                  <a:lnTo>
                    <a:pt x="76035" y="2123"/>
                  </a:lnTo>
                  <a:lnTo>
                    <a:pt x="83362" y="4672"/>
                  </a:lnTo>
                  <a:lnTo>
                    <a:pt x="90371" y="8176"/>
                  </a:lnTo>
                  <a:lnTo>
                    <a:pt x="96743" y="12637"/>
                  </a:lnTo>
                  <a:lnTo>
                    <a:pt x="102371" y="17628"/>
                  </a:lnTo>
                  <a:lnTo>
                    <a:pt x="107575" y="23469"/>
                  </a:lnTo>
                  <a:lnTo>
                    <a:pt x="111823" y="29628"/>
                  </a:lnTo>
                  <a:lnTo>
                    <a:pt x="115327" y="36637"/>
                  </a:lnTo>
                  <a:lnTo>
                    <a:pt x="117876" y="44176"/>
                  </a:lnTo>
                  <a:lnTo>
                    <a:pt x="119362" y="51823"/>
                  </a:lnTo>
                  <a:lnTo>
                    <a:pt x="120000" y="60000"/>
                  </a:lnTo>
                  <a:lnTo>
                    <a:pt x="119362" y="68070"/>
                  </a:lnTo>
                  <a:lnTo>
                    <a:pt x="117876" y="75823"/>
                  </a:lnTo>
                  <a:lnTo>
                    <a:pt x="115327" y="83362"/>
                  </a:lnTo>
                  <a:lnTo>
                    <a:pt x="111823" y="90159"/>
                  </a:lnTo>
                  <a:lnTo>
                    <a:pt x="107575" y="96530"/>
                  </a:lnTo>
                  <a:lnTo>
                    <a:pt x="102371" y="102371"/>
                  </a:lnTo>
                  <a:lnTo>
                    <a:pt x="96743" y="107362"/>
                  </a:lnTo>
                  <a:lnTo>
                    <a:pt x="90371" y="111610"/>
                  </a:lnTo>
                  <a:lnTo>
                    <a:pt x="83362" y="115115"/>
                  </a:lnTo>
                  <a:lnTo>
                    <a:pt x="76035" y="117876"/>
                  </a:lnTo>
                  <a:lnTo>
                    <a:pt x="68070" y="119362"/>
                  </a:lnTo>
                  <a:lnTo>
                    <a:pt x="60000" y="120000"/>
                  </a:lnTo>
                  <a:lnTo>
                    <a:pt x="51823" y="119362"/>
                  </a:lnTo>
                  <a:lnTo>
                    <a:pt x="44070" y="117876"/>
                  </a:lnTo>
                  <a:lnTo>
                    <a:pt x="36743" y="115115"/>
                  </a:lnTo>
                  <a:lnTo>
                    <a:pt x="29840" y="111610"/>
                  </a:lnTo>
                  <a:lnTo>
                    <a:pt x="23469" y="107362"/>
                  </a:lnTo>
                  <a:lnTo>
                    <a:pt x="17628" y="102371"/>
                  </a:lnTo>
                  <a:lnTo>
                    <a:pt x="12637" y="96530"/>
                  </a:lnTo>
                  <a:lnTo>
                    <a:pt x="8283" y="90159"/>
                  </a:lnTo>
                  <a:lnTo>
                    <a:pt x="4884" y="83362"/>
                  </a:lnTo>
                  <a:lnTo>
                    <a:pt x="2123" y="75823"/>
                  </a:lnTo>
                  <a:lnTo>
                    <a:pt x="637" y="68070"/>
                  </a:lnTo>
                  <a:lnTo>
                    <a:pt x="0" y="60000"/>
                  </a:lnTo>
                  <a:lnTo>
                    <a:pt x="637" y="51823"/>
                  </a:lnTo>
                  <a:lnTo>
                    <a:pt x="2123" y="44176"/>
                  </a:lnTo>
                  <a:lnTo>
                    <a:pt x="4884" y="36637"/>
                  </a:lnTo>
                  <a:lnTo>
                    <a:pt x="8283" y="29628"/>
                  </a:lnTo>
                  <a:lnTo>
                    <a:pt x="12637" y="23469"/>
                  </a:lnTo>
                  <a:lnTo>
                    <a:pt x="17628" y="17628"/>
                  </a:lnTo>
                  <a:lnTo>
                    <a:pt x="23469" y="12637"/>
                  </a:lnTo>
                  <a:lnTo>
                    <a:pt x="29840" y="8176"/>
                  </a:lnTo>
                  <a:lnTo>
                    <a:pt x="36743" y="4672"/>
                  </a:lnTo>
                  <a:lnTo>
                    <a:pt x="44070" y="2123"/>
                  </a:lnTo>
                  <a:lnTo>
                    <a:pt x="51823" y="637"/>
                  </a:lnTo>
                  <a:lnTo>
                    <a:pt x="6000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" name="Google Shape;1103;p53"/>
            <p:cNvSpPr/>
            <p:nvPr/>
          </p:nvSpPr>
          <p:spPr>
            <a:xfrm>
              <a:off x="6032498" y="2921247"/>
              <a:ext cx="895197" cy="895196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0"/>
                  </a:moveTo>
                  <a:lnTo>
                    <a:pt x="68070" y="637"/>
                  </a:lnTo>
                  <a:lnTo>
                    <a:pt x="75823" y="2123"/>
                  </a:lnTo>
                  <a:lnTo>
                    <a:pt x="83150" y="4672"/>
                  </a:lnTo>
                  <a:lnTo>
                    <a:pt x="90159" y="8176"/>
                  </a:lnTo>
                  <a:lnTo>
                    <a:pt x="96530" y="12637"/>
                  </a:lnTo>
                  <a:lnTo>
                    <a:pt x="102371" y="17628"/>
                  </a:lnTo>
                  <a:lnTo>
                    <a:pt x="107362" y="23469"/>
                  </a:lnTo>
                  <a:lnTo>
                    <a:pt x="111610" y="29628"/>
                  </a:lnTo>
                  <a:lnTo>
                    <a:pt x="115115" y="36637"/>
                  </a:lnTo>
                  <a:lnTo>
                    <a:pt x="117876" y="44176"/>
                  </a:lnTo>
                  <a:lnTo>
                    <a:pt x="119362" y="51823"/>
                  </a:lnTo>
                  <a:lnTo>
                    <a:pt x="120000" y="60000"/>
                  </a:lnTo>
                  <a:lnTo>
                    <a:pt x="119362" y="68070"/>
                  </a:lnTo>
                  <a:lnTo>
                    <a:pt x="117876" y="75823"/>
                  </a:lnTo>
                  <a:lnTo>
                    <a:pt x="115115" y="83362"/>
                  </a:lnTo>
                  <a:lnTo>
                    <a:pt x="111610" y="90159"/>
                  </a:lnTo>
                  <a:lnTo>
                    <a:pt x="107362" y="96530"/>
                  </a:lnTo>
                  <a:lnTo>
                    <a:pt x="102371" y="102371"/>
                  </a:lnTo>
                  <a:lnTo>
                    <a:pt x="96530" y="107362"/>
                  </a:lnTo>
                  <a:lnTo>
                    <a:pt x="90159" y="111610"/>
                  </a:lnTo>
                  <a:lnTo>
                    <a:pt x="83150" y="115115"/>
                  </a:lnTo>
                  <a:lnTo>
                    <a:pt x="75823" y="117876"/>
                  </a:lnTo>
                  <a:lnTo>
                    <a:pt x="68070" y="119362"/>
                  </a:lnTo>
                  <a:lnTo>
                    <a:pt x="60000" y="120000"/>
                  </a:lnTo>
                  <a:lnTo>
                    <a:pt x="51823" y="119362"/>
                  </a:lnTo>
                  <a:lnTo>
                    <a:pt x="43964" y="117876"/>
                  </a:lnTo>
                  <a:lnTo>
                    <a:pt x="36530" y="115115"/>
                  </a:lnTo>
                  <a:lnTo>
                    <a:pt x="29628" y="111610"/>
                  </a:lnTo>
                  <a:lnTo>
                    <a:pt x="23256" y="107362"/>
                  </a:lnTo>
                  <a:lnTo>
                    <a:pt x="17628" y="102371"/>
                  </a:lnTo>
                  <a:lnTo>
                    <a:pt x="12424" y="96530"/>
                  </a:lnTo>
                  <a:lnTo>
                    <a:pt x="8176" y="90159"/>
                  </a:lnTo>
                  <a:lnTo>
                    <a:pt x="4672" y="83362"/>
                  </a:lnTo>
                  <a:lnTo>
                    <a:pt x="2123" y="75823"/>
                  </a:lnTo>
                  <a:lnTo>
                    <a:pt x="637" y="68070"/>
                  </a:lnTo>
                  <a:lnTo>
                    <a:pt x="0" y="60000"/>
                  </a:lnTo>
                  <a:lnTo>
                    <a:pt x="637" y="51823"/>
                  </a:lnTo>
                  <a:lnTo>
                    <a:pt x="2123" y="44176"/>
                  </a:lnTo>
                  <a:lnTo>
                    <a:pt x="4672" y="36637"/>
                  </a:lnTo>
                  <a:lnTo>
                    <a:pt x="8176" y="29628"/>
                  </a:lnTo>
                  <a:lnTo>
                    <a:pt x="12424" y="23469"/>
                  </a:lnTo>
                  <a:lnTo>
                    <a:pt x="17628" y="17628"/>
                  </a:lnTo>
                  <a:lnTo>
                    <a:pt x="23256" y="12637"/>
                  </a:lnTo>
                  <a:lnTo>
                    <a:pt x="29628" y="8176"/>
                  </a:lnTo>
                  <a:lnTo>
                    <a:pt x="36530" y="4672"/>
                  </a:lnTo>
                  <a:lnTo>
                    <a:pt x="43964" y="2123"/>
                  </a:lnTo>
                  <a:lnTo>
                    <a:pt x="51823" y="637"/>
                  </a:lnTo>
                  <a:lnTo>
                    <a:pt x="6000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1104;p53"/>
            <p:cNvSpPr/>
            <p:nvPr/>
          </p:nvSpPr>
          <p:spPr>
            <a:xfrm>
              <a:off x="8978759" y="3936024"/>
              <a:ext cx="1341303" cy="8112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47332" y="0"/>
                  </a:moveTo>
                  <a:lnTo>
                    <a:pt x="54855" y="703"/>
                  </a:lnTo>
                  <a:lnTo>
                    <a:pt x="61951" y="2578"/>
                  </a:lnTo>
                  <a:lnTo>
                    <a:pt x="68905" y="5507"/>
                  </a:lnTo>
                  <a:lnTo>
                    <a:pt x="75647" y="9609"/>
                  </a:lnTo>
                  <a:lnTo>
                    <a:pt x="81963" y="14531"/>
                  </a:lnTo>
                  <a:lnTo>
                    <a:pt x="87924" y="20507"/>
                  </a:lnTo>
                  <a:lnTo>
                    <a:pt x="93601" y="27539"/>
                  </a:lnTo>
                  <a:lnTo>
                    <a:pt x="98639" y="35273"/>
                  </a:lnTo>
                  <a:lnTo>
                    <a:pt x="103465" y="43710"/>
                  </a:lnTo>
                  <a:lnTo>
                    <a:pt x="107581" y="52968"/>
                  </a:lnTo>
                  <a:lnTo>
                    <a:pt x="111200" y="62812"/>
                  </a:lnTo>
                  <a:lnTo>
                    <a:pt x="114322" y="73242"/>
                  </a:lnTo>
                  <a:lnTo>
                    <a:pt x="116735" y="84375"/>
                  </a:lnTo>
                  <a:lnTo>
                    <a:pt x="118580" y="95859"/>
                  </a:lnTo>
                  <a:lnTo>
                    <a:pt x="119574" y="107812"/>
                  </a:lnTo>
                  <a:lnTo>
                    <a:pt x="120000" y="120000"/>
                  </a:lnTo>
                  <a:lnTo>
                    <a:pt x="29379" y="120000"/>
                  </a:lnTo>
                  <a:lnTo>
                    <a:pt x="26895" y="105703"/>
                  </a:lnTo>
                  <a:lnTo>
                    <a:pt x="23914" y="91757"/>
                  </a:lnTo>
                  <a:lnTo>
                    <a:pt x="20295" y="78398"/>
                  </a:lnTo>
                  <a:lnTo>
                    <a:pt x="16037" y="65156"/>
                  </a:lnTo>
                  <a:lnTo>
                    <a:pt x="11283" y="52500"/>
                  </a:lnTo>
                  <a:lnTo>
                    <a:pt x="5960" y="40546"/>
                  </a:lnTo>
                  <a:lnTo>
                    <a:pt x="0" y="29062"/>
                  </a:lnTo>
                  <a:lnTo>
                    <a:pt x="5677" y="21796"/>
                  </a:lnTo>
                  <a:lnTo>
                    <a:pt x="11780" y="15351"/>
                  </a:lnTo>
                  <a:lnTo>
                    <a:pt x="18379" y="10078"/>
                  </a:lnTo>
                  <a:lnTo>
                    <a:pt x="25050" y="5742"/>
                  </a:lnTo>
                  <a:lnTo>
                    <a:pt x="32359" y="2812"/>
                  </a:lnTo>
                  <a:lnTo>
                    <a:pt x="39668" y="820"/>
                  </a:lnTo>
                  <a:lnTo>
                    <a:pt x="4733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1105;p53"/>
            <p:cNvSpPr/>
            <p:nvPr/>
          </p:nvSpPr>
          <p:spPr>
            <a:xfrm>
              <a:off x="6945316" y="3883027"/>
              <a:ext cx="2209799" cy="1104898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0"/>
                  </a:moveTo>
                  <a:lnTo>
                    <a:pt x="65431" y="603"/>
                  </a:lnTo>
                  <a:lnTo>
                    <a:pt x="70775" y="2068"/>
                  </a:lnTo>
                  <a:lnTo>
                    <a:pt x="75948" y="4396"/>
                  </a:lnTo>
                  <a:lnTo>
                    <a:pt x="80905" y="7586"/>
                  </a:lnTo>
                  <a:lnTo>
                    <a:pt x="85689" y="11637"/>
                  </a:lnTo>
                  <a:lnTo>
                    <a:pt x="90258" y="16465"/>
                  </a:lnTo>
                  <a:lnTo>
                    <a:pt x="94568" y="21982"/>
                  </a:lnTo>
                  <a:lnTo>
                    <a:pt x="98663" y="28275"/>
                  </a:lnTo>
                  <a:lnTo>
                    <a:pt x="102413" y="35172"/>
                  </a:lnTo>
                  <a:lnTo>
                    <a:pt x="105862" y="42672"/>
                  </a:lnTo>
                  <a:lnTo>
                    <a:pt x="109008" y="50862"/>
                  </a:lnTo>
                  <a:lnTo>
                    <a:pt x="111767" y="59482"/>
                  </a:lnTo>
                  <a:lnTo>
                    <a:pt x="114181" y="68620"/>
                  </a:lnTo>
                  <a:lnTo>
                    <a:pt x="116250" y="78189"/>
                  </a:lnTo>
                  <a:lnTo>
                    <a:pt x="117801" y="88103"/>
                  </a:lnTo>
                  <a:lnTo>
                    <a:pt x="119008" y="98448"/>
                  </a:lnTo>
                  <a:lnTo>
                    <a:pt x="119698" y="108965"/>
                  </a:lnTo>
                  <a:lnTo>
                    <a:pt x="120000" y="120000"/>
                  </a:lnTo>
                  <a:lnTo>
                    <a:pt x="0" y="120000"/>
                  </a:lnTo>
                  <a:lnTo>
                    <a:pt x="344" y="108965"/>
                  </a:lnTo>
                  <a:lnTo>
                    <a:pt x="1034" y="98448"/>
                  </a:lnTo>
                  <a:lnTo>
                    <a:pt x="2198" y="88103"/>
                  </a:lnTo>
                  <a:lnTo>
                    <a:pt x="3793" y="78189"/>
                  </a:lnTo>
                  <a:lnTo>
                    <a:pt x="5818" y="68620"/>
                  </a:lnTo>
                  <a:lnTo>
                    <a:pt x="8275" y="59482"/>
                  </a:lnTo>
                  <a:lnTo>
                    <a:pt x="11034" y="50862"/>
                  </a:lnTo>
                  <a:lnTo>
                    <a:pt x="14137" y="42672"/>
                  </a:lnTo>
                  <a:lnTo>
                    <a:pt x="17629" y="35172"/>
                  </a:lnTo>
                  <a:lnTo>
                    <a:pt x="21379" y="28275"/>
                  </a:lnTo>
                  <a:lnTo>
                    <a:pt x="25474" y="21982"/>
                  </a:lnTo>
                  <a:lnTo>
                    <a:pt x="29784" y="16465"/>
                  </a:lnTo>
                  <a:lnTo>
                    <a:pt x="34353" y="11637"/>
                  </a:lnTo>
                  <a:lnTo>
                    <a:pt x="39137" y="7586"/>
                  </a:lnTo>
                  <a:lnTo>
                    <a:pt x="44094" y="4396"/>
                  </a:lnTo>
                  <a:lnTo>
                    <a:pt x="49267" y="2068"/>
                  </a:lnTo>
                  <a:lnTo>
                    <a:pt x="54525" y="603"/>
                  </a:lnTo>
                  <a:lnTo>
                    <a:pt x="6000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1106;p53"/>
            <p:cNvSpPr/>
            <p:nvPr/>
          </p:nvSpPr>
          <p:spPr>
            <a:xfrm>
              <a:off x="5780226" y="3936024"/>
              <a:ext cx="1341303" cy="8112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72667" y="0"/>
                  </a:moveTo>
                  <a:lnTo>
                    <a:pt x="80260" y="820"/>
                  </a:lnTo>
                  <a:lnTo>
                    <a:pt x="87640" y="2812"/>
                  </a:lnTo>
                  <a:lnTo>
                    <a:pt x="94736" y="5742"/>
                  </a:lnTo>
                  <a:lnTo>
                    <a:pt x="101620" y="10078"/>
                  </a:lnTo>
                  <a:lnTo>
                    <a:pt x="108219" y="15351"/>
                  </a:lnTo>
                  <a:lnTo>
                    <a:pt x="114251" y="21796"/>
                  </a:lnTo>
                  <a:lnTo>
                    <a:pt x="120000" y="29062"/>
                  </a:lnTo>
                  <a:lnTo>
                    <a:pt x="114039" y="40546"/>
                  </a:lnTo>
                  <a:lnTo>
                    <a:pt x="108716" y="52500"/>
                  </a:lnTo>
                  <a:lnTo>
                    <a:pt x="103962" y="65156"/>
                  </a:lnTo>
                  <a:lnTo>
                    <a:pt x="99704" y="78398"/>
                  </a:lnTo>
                  <a:lnTo>
                    <a:pt x="96085" y="91757"/>
                  </a:lnTo>
                  <a:lnTo>
                    <a:pt x="93104" y="105703"/>
                  </a:lnTo>
                  <a:lnTo>
                    <a:pt x="90620" y="120000"/>
                  </a:lnTo>
                  <a:lnTo>
                    <a:pt x="0" y="120000"/>
                  </a:lnTo>
                  <a:lnTo>
                    <a:pt x="354" y="107812"/>
                  </a:lnTo>
                  <a:lnTo>
                    <a:pt x="1419" y="95859"/>
                  </a:lnTo>
                  <a:lnTo>
                    <a:pt x="3264" y="84375"/>
                  </a:lnTo>
                  <a:lnTo>
                    <a:pt x="5677" y="73242"/>
                  </a:lnTo>
                  <a:lnTo>
                    <a:pt x="8799" y="62812"/>
                  </a:lnTo>
                  <a:lnTo>
                    <a:pt x="12418" y="52968"/>
                  </a:lnTo>
                  <a:lnTo>
                    <a:pt x="16534" y="43710"/>
                  </a:lnTo>
                  <a:lnTo>
                    <a:pt x="21360" y="35273"/>
                  </a:lnTo>
                  <a:lnTo>
                    <a:pt x="26398" y="27539"/>
                  </a:lnTo>
                  <a:lnTo>
                    <a:pt x="32075" y="20507"/>
                  </a:lnTo>
                  <a:lnTo>
                    <a:pt x="38036" y="14531"/>
                  </a:lnTo>
                  <a:lnTo>
                    <a:pt x="44352" y="9609"/>
                  </a:lnTo>
                  <a:lnTo>
                    <a:pt x="51094" y="5507"/>
                  </a:lnTo>
                  <a:lnTo>
                    <a:pt x="57906" y="2578"/>
                  </a:lnTo>
                  <a:lnTo>
                    <a:pt x="65144" y="703"/>
                  </a:lnTo>
                  <a:lnTo>
                    <a:pt x="7266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" name="Google Shape;1107;p53"/>
            <p:cNvSpPr/>
            <p:nvPr/>
          </p:nvSpPr>
          <p:spPr>
            <a:xfrm>
              <a:off x="7442201" y="2545981"/>
              <a:ext cx="1217693" cy="1219195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0"/>
                  </a:moveTo>
                  <a:lnTo>
                    <a:pt x="67040" y="468"/>
                  </a:lnTo>
                  <a:lnTo>
                    <a:pt x="73846" y="1562"/>
                  </a:lnTo>
                  <a:lnTo>
                    <a:pt x="80260" y="3593"/>
                  </a:lnTo>
                  <a:lnTo>
                    <a:pt x="86362" y="6093"/>
                  </a:lnTo>
                  <a:lnTo>
                    <a:pt x="92229" y="9375"/>
                  </a:lnTo>
                  <a:lnTo>
                    <a:pt x="97470" y="13281"/>
                  </a:lnTo>
                  <a:lnTo>
                    <a:pt x="102477" y="17656"/>
                  </a:lnTo>
                  <a:lnTo>
                    <a:pt x="106936" y="22500"/>
                  </a:lnTo>
                  <a:lnTo>
                    <a:pt x="110769" y="27890"/>
                  </a:lnTo>
                  <a:lnTo>
                    <a:pt x="113898" y="33593"/>
                  </a:lnTo>
                  <a:lnTo>
                    <a:pt x="116636" y="39687"/>
                  </a:lnTo>
                  <a:lnTo>
                    <a:pt x="118435" y="46250"/>
                  </a:lnTo>
                  <a:lnTo>
                    <a:pt x="119608" y="52968"/>
                  </a:lnTo>
                  <a:lnTo>
                    <a:pt x="120000" y="60078"/>
                  </a:lnTo>
                  <a:lnTo>
                    <a:pt x="119608" y="67031"/>
                  </a:lnTo>
                  <a:lnTo>
                    <a:pt x="118435" y="73750"/>
                  </a:lnTo>
                  <a:lnTo>
                    <a:pt x="116636" y="80234"/>
                  </a:lnTo>
                  <a:lnTo>
                    <a:pt x="113898" y="86406"/>
                  </a:lnTo>
                  <a:lnTo>
                    <a:pt x="110769" y="92109"/>
                  </a:lnTo>
                  <a:lnTo>
                    <a:pt x="106936" y="97500"/>
                  </a:lnTo>
                  <a:lnTo>
                    <a:pt x="102477" y="102343"/>
                  </a:lnTo>
                  <a:lnTo>
                    <a:pt x="97470" y="106718"/>
                  </a:lnTo>
                  <a:lnTo>
                    <a:pt x="92229" y="110546"/>
                  </a:lnTo>
                  <a:lnTo>
                    <a:pt x="86362" y="113828"/>
                  </a:lnTo>
                  <a:lnTo>
                    <a:pt x="80260" y="116406"/>
                  </a:lnTo>
                  <a:lnTo>
                    <a:pt x="73846" y="118437"/>
                  </a:lnTo>
                  <a:lnTo>
                    <a:pt x="67040" y="119531"/>
                  </a:lnTo>
                  <a:lnTo>
                    <a:pt x="60000" y="120000"/>
                  </a:lnTo>
                  <a:lnTo>
                    <a:pt x="53037" y="119531"/>
                  </a:lnTo>
                  <a:lnTo>
                    <a:pt x="46232" y="118437"/>
                  </a:lnTo>
                  <a:lnTo>
                    <a:pt x="39817" y="116406"/>
                  </a:lnTo>
                  <a:lnTo>
                    <a:pt x="33637" y="113828"/>
                  </a:lnTo>
                  <a:lnTo>
                    <a:pt x="27848" y="110546"/>
                  </a:lnTo>
                  <a:lnTo>
                    <a:pt x="22372" y="106718"/>
                  </a:lnTo>
                  <a:lnTo>
                    <a:pt x="17522" y="102343"/>
                  </a:lnTo>
                  <a:lnTo>
                    <a:pt x="13142" y="97500"/>
                  </a:lnTo>
                  <a:lnTo>
                    <a:pt x="9308" y="92109"/>
                  </a:lnTo>
                  <a:lnTo>
                    <a:pt x="6179" y="86406"/>
                  </a:lnTo>
                  <a:lnTo>
                    <a:pt x="3441" y="80234"/>
                  </a:lnTo>
                  <a:lnTo>
                    <a:pt x="1564" y="73750"/>
                  </a:lnTo>
                  <a:lnTo>
                    <a:pt x="469" y="67031"/>
                  </a:lnTo>
                  <a:lnTo>
                    <a:pt x="0" y="60078"/>
                  </a:lnTo>
                  <a:lnTo>
                    <a:pt x="469" y="52968"/>
                  </a:lnTo>
                  <a:lnTo>
                    <a:pt x="1564" y="46250"/>
                  </a:lnTo>
                  <a:lnTo>
                    <a:pt x="3441" y="39687"/>
                  </a:lnTo>
                  <a:lnTo>
                    <a:pt x="6179" y="33593"/>
                  </a:lnTo>
                  <a:lnTo>
                    <a:pt x="9308" y="27890"/>
                  </a:lnTo>
                  <a:lnTo>
                    <a:pt x="13142" y="22500"/>
                  </a:lnTo>
                  <a:lnTo>
                    <a:pt x="17522" y="17656"/>
                  </a:lnTo>
                  <a:lnTo>
                    <a:pt x="22372" y="13281"/>
                  </a:lnTo>
                  <a:lnTo>
                    <a:pt x="27848" y="9375"/>
                  </a:lnTo>
                  <a:lnTo>
                    <a:pt x="33637" y="6093"/>
                  </a:lnTo>
                  <a:lnTo>
                    <a:pt x="39817" y="3593"/>
                  </a:lnTo>
                  <a:lnTo>
                    <a:pt x="46232" y="1562"/>
                  </a:lnTo>
                  <a:lnTo>
                    <a:pt x="53037" y="468"/>
                  </a:lnTo>
                  <a:lnTo>
                    <a:pt x="6000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46" name="Picture 4" descr="https://platinumhealth.co.za/wp-content/uploads/Hypertension_Awarenes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76550" y="1406349"/>
            <a:ext cx="1684847" cy="11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7" name="Picture 2" descr="https://sm-news.ru/wp-content/uploads/2019/04/22/zen.yandex.ru-predpensionery-pensioner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53281" y="2739870"/>
            <a:ext cx="1728000" cy="11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9" name="Picture 6" descr="https://kenguru.pro/images/foto-17-10/08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76549" y="4069281"/>
            <a:ext cx="1728000" cy="11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1" name="Picture 10" descr="http://lifekostroma.ru/wp-content/uploads/2019/02/mobprigada-kostrom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90482" y="5384444"/>
            <a:ext cx="1709298" cy="11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7" name="Straight Connector 12"/>
          <p:cNvCxnSpPr/>
          <p:nvPr/>
        </p:nvCxnSpPr>
        <p:spPr>
          <a:xfrm flipV="1">
            <a:off x="486549" y="1769195"/>
            <a:ext cx="6846172" cy="3491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9" name="Text Placeholder 8"/>
          <p:cNvSpPr txBox="1">
            <a:spLocks/>
          </p:cNvSpPr>
          <p:nvPr/>
        </p:nvSpPr>
        <p:spPr>
          <a:xfrm>
            <a:off x="374474" y="1509174"/>
            <a:ext cx="2302405" cy="336221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КЛЮЧЕВЫЕ ПОКАЗАТЕЛИ:</a:t>
            </a:r>
            <a:endParaRPr lang="id-ID" sz="12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69" name="Прямоугольник 168"/>
          <p:cNvSpPr/>
          <p:nvPr/>
        </p:nvSpPr>
        <p:spPr>
          <a:xfrm>
            <a:off x="214182" y="1894361"/>
            <a:ext cx="33617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80000"/>
              </a:lnSpc>
            </a:pPr>
            <a:r>
              <a:rPr lang="ru-RU" sz="15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Численность граждан предпенсионного возраста, прошедших профобучение, чел.</a:t>
            </a:r>
          </a:p>
        </p:txBody>
      </p:sp>
      <p:sp>
        <p:nvSpPr>
          <p:cNvPr id="170" name="Прямоугольник 169"/>
          <p:cNvSpPr/>
          <p:nvPr/>
        </p:nvSpPr>
        <p:spPr>
          <a:xfrm>
            <a:off x="181232" y="2792644"/>
            <a:ext cx="34493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80000"/>
              </a:lnSpc>
            </a:pPr>
            <a:r>
              <a:rPr lang="ru-RU" sz="15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Доля детей и молодежи, систематически занимающихся физкультурой и спортом, %</a:t>
            </a:r>
          </a:p>
        </p:txBody>
      </p:sp>
      <p:sp>
        <p:nvSpPr>
          <p:cNvPr id="171" name="Прямоугольник 170"/>
          <p:cNvSpPr/>
          <p:nvPr/>
        </p:nvSpPr>
        <p:spPr>
          <a:xfrm>
            <a:off x="-258706" y="4620129"/>
            <a:ext cx="38991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80000"/>
              </a:lnSpc>
            </a:pPr>
            <a:r>
              <a:rPr lang="ru-RU" sz="15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Создание дополнительных  мест</a:t>
            </a:r>
          </a:p>
          <a:p>
            <a:pPr algn="r">
              <a:lnSpc>
                <a:spcPct val="80000"/>
              </a:lnSpc>
            </a:pPr>
            <a:r>
              <a:rPr lang="ru-RU" sz="15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в дошкольных образовательных </a:t>
            </a:r>
          </a:p>
          <a:p>
            <a:pPr algn="r">
              <a:lnSpc>
                <a:spcPct val="80000"/>
              </a:lnSpc>
            </a:pPr>
            <a:r>
              <a:rPr lang="ru-RU" sz="15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учреждениях  (в детских садах)</a:t>
            </a:r>
          </a:p>
        </p:txBody>
      </p:sp>
      <p:sp>
        <p:nvSpPr>
          <p:cNvPr id="172" name="Прямоугольник 171"/>
          <p:cNvSpPr/>
          <p:nvPr/>
        </p:nvSpPr>
        <p:spPr>
          <a:xfrm>
            <a:off x="881449" y="3706966"/>
            <a:ext cx="2730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80000"/>
              </a:lnSpc>
            </a:pPr>
            <a:r>
              <a:rPr lang="ru-RU" sz="15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Численность воспитанников  до 3 лет, в государственных и муниципальных ДОУ, чел</a:t>
            </a:r>
          </a:p>
        </p:txBody>
      </p:sp>
      <p:sp>
        <p:nvSpPr>
          <p:cNvPr id="174" name="TextBox 173"/>
          <p:cNvSpPr txBox="1"/>
          <p:nvPr/>
        </p:nvSpPr>
        <p:spPr>
          <a:xfrm>
            <a:off x="2276494" y="5800678"/>
            <a:ext cx="1847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accent5"/>
                </a:solidFill>
              </a:rPr>
              <a:t>8,9 </a:t>
            </a:r>
            <a:r>
              <a:rPr lang="ru-RU" sz="2000" b="1" dirty="0">
                <a:solidFill>
                  <a:srgbClr val="F7881F"/>
                </a:solidFill>
              </a:rPr>
              <a:t>₽</a:t>
            </a:r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sz="2000" b="1" dirty="0">
                <a:solidFill>
                  <a:srgbClr val="F7881F"/>
                </a:solidFill>
              </a:rPr>
              <a:t>млрд</a:t>
            </a:r>
            <a:endParaRPr lang="id-ID" sz="2000" b="1" dirty="0">
              <a:solidFill>
                <a:srgbClr val="F7881F"/>
              </a:solidFill>
            </a:endParaRPr>
          </a:p>
        </p:txBody>
      </p:sp>
      <p:sp>
        <p:nvSpPr>
          <p:cNvPr id="175" name="TextBox 174"/>
          <p:cNvSpPr txBox="1"/>
          <p:nvPr/>
        </p:nvSpPr>
        <p:spPr>
          <a:xfrm>
            <a:off x="2295690" y="5561203"/>
            <a:ext cx="19146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Бюджет проекта</a:t>
            </a:r>
            <a:endParaRPr lang="id-ID" sz="1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76" name="TextBox 175"/>
          <p:cNvSpPr txBox="1"/>
          <p:nvPr/>
        </p:nvSpPr>
        <p:spPr>
          <a:xfrm>
            <a:off x="4485617" y="5786056"/>
            <a:ext cx="1847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7881F"/>
                </a:solidFill>
              </a:rPr>
              <a:t>30,7</a:t>
            </a:r>
            <a:r>
              <a:rPr lang="ru-RU" sz="2000" b="1" dirty="0">
                <a:solidFill>
                  <a:schemeClr val="accent5"/>
                </a:solidFill>
              </a:rPr>
              <a:t> %</a:t>
            </a:r>
            <a:endParaRPr lang="id-ID" sz="2000" b="1" dirty="0">
              <a:solidFill>
                <a:schemeClr val="accent5"/>
              </a:solidFill>
            </a:endParaRPr>
          </a:p>
        </p:txBody>
      </p:sp>
      <p:sp>
        <p:nvSpPr>
          <p:cNvPr id="177" name="TextBox 176"/>
          <p:cNvSpPr txBox="1"/>
          <p:nvPr/>
        </p:nvSpPr>
        <p:spPr>
          <a:xfrm>
            <a:off x="4520179" y="5575711"/>
            <a:ext cx="20714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Кассовое исполнение</a:t>
            </a:r>
            <a:endParaRPr lang="id-ID" sz="1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82" name="Google Shape;996;p45"/>
          <p:cNvSpPr/>
          <p:nvPr/>
        </p:nvSpPr>
        <p:spPr>
          <a:xfrm>
            <a:off x="1943892" y="5582844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24541" y="55163"/>
                </a:moveTo>
                <a:lnTo>
                  <a:pt x="19033" y="55163"/>
                </a:lnTo>
                <a:cubicBezTo>
                  <a:pt x="17487" y="55163"/>
                  <a:pt x="16328" y="56217"/>
                  <a:pt x="16328" y="57845"/>
                </a:cubicBezTo>
                <a:cubicBezTo>
                  <a:pt x="16328" y="59473"/>
                  <a:pt x="17487" y="60526"/>
                  <a:pt x="19033" y="60526"/>
                </a:cubicBezTo>
                <a:lnTo>
                  <a:pt x="24541" y="60526"/>
                </a:lnTo>
                <a:cubicBezTo>
                  <a:pt x="26183" y="60526"/>
                  <a:pt x="27246" y="59473"/>
                  <a:pt x="27246" y="57845"/>
                </a:cubicBezTo>
                <a:cubicBezTo>
                  <a:pt x="27246" y="56217"/>
                  <a:pt x="26183" y="55163"/>
                  <a:pt x="24541" y="55163"/>
                </a:cubicBezTo>
                <a:close/>
                <a:moveTo>
                  <a:pt x="40869" y="103814"/>
                </a:moveTo>
                <a:lnTo>
                  <a:pt x="35458" y="103814"/>
                </a:lnTo>
                <a:cubicBezTo>
                  <a:pt x="33816" y="103814"/>
                  <a:pt x="32753" y="104868"/>
                  <a:pt x="32753" y="106496"/>
                </a:cubicBezTo>
                <a:cubicBezTo>
                  <a:pt x="32753" y="108124"/>
                  <a:pt x="33816" y="109177"/>
                  <a:pt x="35458" y="109177"/>
                </a:cubicBezTo>
                <a:lnTo>
                  <a:pt x="40869" y="109177"/>
                </a:lnTo>
                <a:cubicBezTo>
                  <a:pt x="42512" y="109177"/>
                  <a:pt x="43574" y="108124"/>
                  <a:pt x="43574" y="106496"/>
                </a:cubicBezTo>
                <a:cubicBezTo>
                  <a:pt x="43574" y="104868"/>
                  <a:pt x="42512" y="103814"/>
                  <a:pt x="40869" y="103814"/>
                </a:cubicBezTo>
                <a:close/>
                <a:moveTo>
                  <a:pt x="24541" y="103814"/>
                </a:moveTo>
                <a:lnTo>
                  <a:pt x="19033" y="103814"/>
                </a:lnTo>
                <a:cubicBezTo>
                  <a:pt x="17487" y="103814"/>
                  <a:pt x="16328" y="104868"/>
                  <a:pt x="16328" y="106496"/>
                </a:cubicBezTo>
                <a:cubicBezTo>
                  <a:pt x="16328" y="108124"/>
                  <a:pt x="17487" y="109177"/>
                  <a:pt x="19033" y="109177"/>
                </a:cubicBezTo>
                <a:lnTo>
                  <a:pt x="24541" y="109177"/>
                </a:lnTo>
                <a:cubicBezTo>
                  <a:pt x="26183" y="109177"/>
                  <a:pt x="27246" y="108124"/>
                  <a:pt x="27246" y="106496"/>
                </a:cubicBezTo>
                <a:cubicBezTo>
                  <a:pt x="27246" y="104868"/>
                  <a:pt x="26183" y="103814"/>
                  <a:pt x="24541" y="103814"/>
                </a:cubicBezTo>
                <a:close/>
                <a:moveTo>
                  <a:pt x="84541" y="60526"/>
                </a:moveTo>
                <a:lnTo>
                  <a:pt x="89951" y="60526"/>
                </a:lnTo>
                <a:cubicBezTo>
                  <a:pt x="91594" y="60526"/>
                  <a:pt x="92657" y="59473"/>
                  <a:pt x="92657" y="57845"/>
                </a:cubicBezTo>
                <a:cubicBezTo>
                  <a:pt x="92657" y="56217"/>
                  <a:pt x="91594" y="55163"/>
                  <a:pt x="89951" y="55163"/>
                </a:cubicBezTo>
                <a:lnTo>
                  <a:pt x="84541" y="55163"/>
                </a:lnTo>
                <a:cubicBezTo>
                  <a:pt x="82898" y="55163"/>
                  <a:pt x="81835" y="56217"/>
                  <a:pt x="81835" y="57845"/>
                </a:cubicBezTo>
                <a:cubicBezTo>
                  <a:pt x="81835" y="59473"/>
                  <a:pt x="82898" y="60526"/>
                  <a:pt x="84541" y="60526"/>
                </a:cubicBezTo>
                <a:close/>
                <a:moveTo>
                  <a:pt x="89951" y="103814"/>
                </a:moveTo>
                <a:lnTo>
                  <a:pt x="84541" y="103814"/>
                </a:lnTo>
                <a:cubicBezTo>
                  <a:pt x="82898" y="103814"/>
                  <a:pt x="81835" y="104868"/>
                  <a:pt x="81835" y="106496"/>
                </a:cubicBezTo>
                <a:cubicBezTo>
                  <a:pt x="81835" y="108124"/>
                  <a:pt x="82898" y="109177"/>
                  <a:pt x="84541" y="109177"/>
                </a:cubicBezTo>
                <a:lnTo>
                  <a:pt x="89951" y="109177"/>
                </a:lnTo>
                <a:cubicBezTo>
                  <a:pt x="91594" y="109177"/>
                  <a:pt x="92657" y="108124"/>
                  <a:pt x="92657" y="106496"/>
                </a:cubicBezTo>
                <a:cubicBezTo>
                  <a:pt x="92657" y="104868"/>
                  <a:pt x="91594" y="103814"/>
                  <a:pt x="89951" y="103814"/>
                </a:cubicBezTo>
                <a:close/>
                <a:moveTo>
                  <a:pt x="95458" y="79489"/>
                </a:moveTo>
                <a:cubicBezTo>
                  <a:pt x="93816" y="79489"/>
                  <a:pt x="92657" y="80542"/>
                  <a:pt x="92657" y="82170"/>
                </a:cubicBezTo>
                <a:cubicBezTo>
                  <a:pt x="92657" y="83798"/>
                  <a:pt x="93816" y="84852"/>
                  <a:pt x="95458" y="84852"/>
                </a:cubicBezTo>
                <a:cubicBezTo>
                  <a:pt x="97101" y="84852"/>
                  <a:pt x="98164" y="83798"/>
                  <a:pt x="98164" y="82170"/>
                </a:cubicBezTo>
                <a:cubicBezTo>
                  <a:pt x="98164" y="80542"/>
                  <a:pt x="97101" y="79489"/>
                  <a:pt x="95458" y="79489"/>
                </a:cubicBezTo>
                <a:close/>
                <a:moveTo>
                  <a:pt x="40869" y="55163"/>
                </a:moveTo>
                <a:lnTo>
                  <a:pt x="35458" y="55163"/>
                </a:lnTo>
                <a:cubicBezTo>
                  <a:pt x="33816" y="55163"/>
                  <a:pt x="32753" y="56217"/>
                  <a:pt x="32753" y="57845"/>
                </a:cubicBezTo>
                <a:cubicBezTo>
                  <a:pt x="32753" y="59473"/>
                  <a:pt x="33816" y="60526"/>
                  <a:pt x="35458" y="60526"/>
                </a:cubicBezTo>
                <a:lnTo>
                  <a:pt x="40869" y="60526"/>
                </a:lnTo>
                <a:cubicBezTo>
                  <a:pt x="42512" y="60526"/>
                  <a:pt x="43574" y="59473"/>
                  <a:pt x="43574" y="57845"/>
                </a:cubicBezTo>
                <a:cubicBezTo>
                  <a:pt x="43574" y="56217"/>
                  <a:pt x="42512" y="55163"/>
                  <a:pt x="40869" y="55163"/>
                </a:cubicBezTo>
                <a:close/>
                <a:moveTo>
                  <a:pt x="73623" y="55163"/>
                </a:moveTo>
                <a:lnTo>
                  <a:pt x="68115" y="55163"/>
                </a:lnTo>
                <a:cubicBezTo>
                  <a:pt x="66570" y="55163"/>
                  <a:pt x="65410" y="56217"/>
                  <a:pt x="65410" y="57845"/>
                </a:cubicBezTo>
                <a:cubicBezTo>
                  <a:pt x="65410" y="59473"/>
                  <a:pt x="66570" y="60526"/>
                  <a:pt x="68115" y="60526"/>
                </a:cubicBezTo>
                <a:lnTo>
                  <a:pt x="73623" y="60526"/>
                </a:lnTo>
                <a:cubicBezTo>
                  <a:pt x="75265" y="60526"/>
                  <a:pt x="76328" y="59473"/>
                  <a:pt x="76328" y="57845"/>
                </a:cubicBezTo>
                <a:cubicBezTo>
                  <a:pt x="76328" y="56217"/>
                  <a:pt x="75265" y="55163"/>
                  <a:pt x="73623" y="55163"/>
                </a:cubicBezTo>
                <a:close/>
                <a:moveTo>
                  <a:pt x="109082" y="65889"/>
                </a:moveTo>
                <a:lnTo>
                  <a:pt x="109082" y="44341"/>
                </a:lnTo>
                <a:cubicBezTo>
                  <a:pt x="109082" y="38403"/>
                  <a:pt x="104154" y="33519"/>
                  <a:pt x="98164" y="33519"/>
                </a:cubicBezTo>
                <a:lnTo>
                  <a:pt x="94299" y="33519"/>
                </a:lnTo>
                <a:lnTo>
                  <a:pt x="87826" y="9193"/>
                </a:lnTo>
                <a:cubicBezTo>
                  <a:pt x="86183" y="3543"/>
                  <a:pt x="80193" y="0"/>
                  <a:pt x="74396" y="1628"/>
                </a:cubicBezTo>
                <a:lnTo>
                  <a:pt x="19323" y="15897"/>
                </a:lnTo>
                <a:cubicBezTo>
                  <a:pt x="13623" y="17525"/>
                  <a:pt x="10048" y="23463"/>
                  <a:pt x="11690" y="29209"/>
                </a:cubicBezTo>
                <a:lnTo>
                  <a:pt x="12850" y="33519"/>
                </a:lnTo>
                <a:lnTo>
                  <a:pt x="10917" y="33519"/>
                </a:lnTo>
                <a:cubicBezTo>
                  <a:pt x="4927" y="33519"/>
                  <a:pt x="0" y="38403"/>
                  <a:pt x="0" y="44341"/>
                </a:cubicBezTo>
                <a:lnTo>
                  <a:pt x="0" y="109177"/>
                </a:lnTo>
                <a:cubicBezTo>
                  <a:pt x="0" y="115115"/>
                  <a:pt x="4927" y="120000"/>
                  <a:pt x="10917" y="120000"/>
                </a:cubicBezTo>
                <a:lnTo>
                  <a:pt x="98164" y="120000"/>
                </a:lnTo>
                <a:cubicBezTo>
                  <a:pt x="104154" y="120000"/>
                  <a:pt x="109082" y="115115"/>
                  <a:pt x="109082" y="109177"/>
                </a:cubicBezTo>
                <a:lnTo>
                  <a:pt x="109082" y="98355"/>
                </a:lnTo>
                <a:cubicBezTo>
                  <a:pt x="115072" y="98355"/>
                  <a:pt x="120000" y="93471"/>
                  <a:pt x="120000" y="87533"/>
                </a:cubicBezTo>
                <a:lnTo>
                  <a:pt x="120000" y="76711"/>
                </a:lnTo>
                <a:cubicBezTo>
                  <a:pt x="120000" y="70774"/>
                  <a:pt x="115072" y="65889"/>
                  <a:pt x="109082" y="65889"/>
                </a:cubicBezTo>
                <a:close/>
                <a:moveTo>
                  <a:pt x="98164" y="38882"/>
                </a:moveTo>
                <a:cubicBezTo>
                  <a:pt x="101159" y="38882"/>
                  <a:pt x="103574" y="41372"/>
                  <a:pt x="103574" y="44341"/>
                </a:cubicBezTo>
                <a:lnTo>
                  <a:pt x="103574" y="45969"/>
                </a:lnTo>
                <a:cubicBezTo>
                  <a:pt x="101932" y="45107"/>
                  <a:pt x="100096" y="44341"/>
                  <a:pt x="98164" y="44341"/>
                </a:cubicBezTo>
                <a:lnTo>
                  <a:pt x="97101" y="44341"/>
                </a:lnTo>
                <a:lnTo>
                  <a:pt x="95652" y="38882"/>
                </a:lnTo>
                <a:lnTo>
                  <a:pt x="98164" y="38882"/>
                </a:lnTo>
                <a:close/>
                <a:moveTo>
                  <a:pt x="88019" y="31316"/>
                </a:moveTo>
                <a:lnTo>
                  <a:pt x="91594" y="44341"/>
                </a:lnTo>
                <a:lnTo>
                  <a:pt x="38937" y="44341"/>
                </a:lnTo>
                <a:lnTo>
                  <a:pt x="88019" y="31316"/>
                </a:lnTo>
                <a:close/>
                <a:moveTo>
                  <a:pt x="20676" y="21069"/>
                </a:moveTo>
                <a:lnTo>
                  <a:pt x="75748" y="6703"/>
                </a:lnTo>
                <a:cubicBezTo>
                  <a:pt x="78840" y="5937"/>
                  <a:pt x="81835" y="7565"/>
                  <a:pt x="82318" y="10534"/>
                </a:cubicBezTo>
                <a:lnTo>
                  <a:pt x="83671" y="15706"/>
                </a:lnTo>
                <a:lnTo>
                  <a:pt x="18260" y="32944"/>
                </a:lnTo>
                <a:lnTo>
                  <a:pt x="16908" y="27869"/>
                </a:lnTo>
                <a:cubicBezTo>
                  <a:pt x="16038" y="24804"/>
                  <a:pt x="17681" y="21835"/>
                  <a:pt x="20676" y="21069"/>
                </a:cubicBezTo>
                <a:close/>
                <a:moveTo>
                  <a:pt x="5410" y="44341"/>
                </a:moveTo>
                <a:cubicBezTo>
                  <a:pt x="5410" y="41372"/>
                  <a:pt x="7922" y="38882"/>
                  <a:pt x="10917" y="38882"/>
                </a:cubicBezTo>
                <a:lnTo>
                  <a:pt x="14202" y="38882"/>
                </a:lnTo>
                <a:lnTo>
                  <a:pt x="15555" y="44341"/>
                </a:lnTo>
                <a:lnTo>
                  <a:pt x="10917" y="44341"/>
                </a:lnTo>
                <a:cubicBezTo>
                  <a:pt x="8985" y="44341"/>
                  <a:pt x="7053" y="44820"/>
                  <a:pt x="5410" y="45969"/>
                </a:cubicBezTo>
                <a:lnTo>
                  <a:pt x="5410" y="44341"/>
                </a:lnTo>
                <a:close/>
                <a:moveTo>
                  <a:pt x="103574" y="109177"/>
                </a:moveTo>
                <a:cubicBezTo>
                  <a:pt x="103574" y="112146"/>
                  <a:pt x="101159" y="114541"/>
                  <a:pt x="98164" y="114541"/>
                </a:cubicBezTo>
                <a:lnTo>
                  <a:pt x="10917" y="114541"/>
                </a:lnTo>
                <a:cubicBezTo>
                  <a:pt x="7922" y="114541"/>
                  <a:pt x="5410" y="112146"/>
                  <a:pt x="5410" y="109177"/>
                </a:cubicBezTo>
                <a:lnTo>
                  <a:pt x="5410" y="55163"/>
                </a:lnTo>
                <a:cubicBezTo>
                  <a:pt x="5410" y="52194"/>
                  <a:pt x="7922" y="49704"/>
                  <a:pt x="10917" y="49704"/>
                </a:cubicBezTo>
                <a:lnTo>
                  <a:pt x="98164" y="49704"/>
                </a:lnTo>
                <a:cubicBezTo>
                  <a:pt x="101159" y="49704"/>
                  <a:pt x="103574" y="52194"/>
                  <a:pt x="103574" y="55163"/>
                </a:cubicBezTo>
                <a:lnTo>
                  <a:pt x="103574" y="65889"/>
                </a:lnTo>
                <a:lnTo>
                  <a:pt x="92657" y="65889"/>
                </a:lnTo>
                <a:cubicBezTo>
                  <a:pt x="86666" y="65889"/>
                  <a:pt x="81835" y="70774"/>
                  <a:pt x="81835" y="76711"/>
                </a:cubicBezTo>
                <a:lnTo>
                  <a:pt x="81835" y="87533"/>
                </a:lnTo>
                <a:cubicBezTo>
                  <a:pt x="81835" y="93471"/>
                  <a:pt x="86666" y="98355"/>
                  <a:pt x="92657" y="98355"/>
                </a:cubicBezTo>
                <a:lnTo>
                  <a:pt x="103574" y="98355"/>
                </a:lnTo>
                <a:lnTo>
                  <a:pt x="103574" y="109177"/>
                </a:lnTo>
                <a:close/>
                <a:moveTo>
                  <a:pt x="114492" y="87533"/>
                </a:moveTo>
                <a:cubicBezTo>
                  <a:pt x="114492" y="90502"/>
                  <a:pt x="112077" y="92992"/>
                  <a:pt x="109082" y="92992"/>
                </a:cubicBezTo>
                <a:lnTo>
                  <a:pt x="92657" y="92992"/>
                </a:lnTo>
                <a:cubicBezTo>
                  <a:pt x="89661" y="92992"/>
                  <a:pt x="87246" y="90502"/>
                  <a:pt x="87246" y="87533"/>
                </a:cubicBezTo>
                <a:lnTo>
                  <a:pt x="87246" y="76711"/>
                </a:lnTo>
                <a:cubicBezTo>
                  <a:pt x="87246" y="73743"/>
                  <a:pt x="89661" y="71348"/>
                  <a:pt x="92657" y="71348"/>
                </a:cubicBezTo>
                <a:lnTo>
                  <a:pt x="109082" y="71348"/>
                </a:lnTo>
                <a:cubicBezTo>
                  <a:pt x="112077" y="71348"/>
                  <a:pt x="114492" y="73743"/>
                  <a:pt x="114492" y="76711"/>
                </a:cubicBezTo>
                <a:lnTo>
                  <a:pt x="114492" y="87533"/>
                </a:lnTo>
                <a:close/>
                <a:moveTo>
                  <a:pt x="57294" y="103814"/>
                </a:moveTo>
                <a:lnTo>
                  <a:pt x="51787" y="103814"/>
                </a:lnTo>
                <a:cubicBezTo>
                  <a:pt x="50144" y="103814"/>
                  <a:pt x="49082" y="104868"/>
                  <a:pt x="49082" y="106496"/>
                </a:cubicBezTo>
                <a:cubicBezTo>
                  <a:pt x="49082" y="108124"/>
                  <a:pt x="50144" y="109177"/>
                  <a:pt x="51787" y="109177"/>
                </a:cubicBezTo>
                <a:lnTo>
                  <a:pt x="57294" y="109177"/>
                </a:lnTo>
                <a:cubicBezTo>
                  <a:pt x="58840" y="109177"/>
                  <a:pt x="60000" y="108124"/>
                  <a:pt x="60000" y="106496"/>
                </a:cubicBezTo>
                <a:cubicBezTo>
                  <a:pt x="60000" y="104868"/>
                  <a:pt x="58840" y="103814"/>
                  <a:pt x="57294" y="103814"/>
                </a:cubicBezTo>
                <a:close/>
                <a:moveTo>
                  <a:pt x="73623" y="103814"/>
                </a:moveTo>
                <a:lnTo>
                  <a:pt x="68115" y="103814"/>
                </a:lnTo>
                <a:cubicBezTo>
                  <a:pt x="66570" y="103814"/>
                  <a:pt x="65410" y="104868"/>
                  <a:pt x="65410" y="106496"/>
                </a:cubicBezTo>
                <a:cubicBezTo>
                  <a:pt x="65410" y="108124"/>
                  <a:pt x="66570" y="109177"/>
                  <a:pt x="68115" y="109177"/>
                </a:cubicBezTo>
                <a:lnTo>
                  <a:pt x="73623" y="109177"/>
                </a:lnTo>
                <a:cubicBezTo>
                  <a:pt x="75265" y="109177"/>
                  <a:pt x="76328" y="108124"/>
                  <a:pt x="76328" y="106496"/>
                </a:cubicBezTo>
                <a:cubicBezTo>
                  <a:pt x="76328" y="104868"/>
                  <a:pt x="75265" y="103814"/>
                  <a:pt x="73623" y="103814"/>
                </a:cubicBezTo>
                <a:close/>
                <a:moveTo>
                  <a:pt x="57294" y="55163"/>
                </a:moveTo>
                <a:lnTo>
                  <a:pt x="51787" y="55163"/>
                </a:lnTo>
                <a:cubicBezTo>
                  <a:pt x="50144" y="55163"/>
                  <a:pt x="49082" y="56217"/>
                  <a:pt x="49082" y="57845"/>
                </a:cubicBezTo>
                <a:cubicBezTo>
                  <a:pt x="49082" y="59473"/>
                  <a:pt x="50144" y="60526"/>
                  <a:pt x="51787" y="60526"/>
                </a:cubicBezTo>
                <a:lnTo>
                  <a:pt x="57294" y="60526"/>
                </a:lnTo>
                <a:cubicBezTo>
                  <a:pt x="58840" y="60526"/>
                  <a:pt x="60000" y="59473"/>
                  <a:pt x="60000" y="57845"/>
                </a:cubicBezTo>
                <a:cubicBezTo>
                  <a:pt x="60000" y="56217"/>
                  <a:pt x="58840" y="55163"/>
                  <a:pt x="57294" y="5516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Rectangle 2"/>
          <p:cNvSpPr/>
          <p:nvPr/>
        </p:nvSpPr>
        <p:spPr>
          <a:xfrm>
            <a:off x="0" y="263609"/>
            <a:ext cx="9906000" cy="263612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lumMod val="60000"/>
                  <a:lumOff val="40000"/>
                  <a:alpha val="41000"/>
                </a:schemeClr>
              </a:gs>
              <a:gs pos="100000">
                <a:schemeClr val="bg2">
                  <a:lumMod val="50000"/>
                  <a:alpha val="22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39" name="Picture 2" descr="D:\Документы\Мои документы\_ОРГАНИЗАЦИЯ РАБОТЫ\Для сведения\Медиа материалы\Нац проекты\Герб России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4649" y="136525"/>
            <a:ext cx="498600" cy="540000"/>
          </a:xfrm>
          <a:prstGeom prst="rect">
            <a:avLst/>
          </a:prstGeom>
          <a:noFill/>
        </p:spPr>
      </p:pic>
      <p:pic>
        <p:nvPicPr>
          <p:cNvPr id="40" name="Picture 4" descr="https://xn--80aafjcthgy6bd.xn--p1ai/templates/mun46/images/gerb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067680" y="126750"/>
            <a:ext cx="518834" cy="540000"/>
          </a:xfrm>
          <a:prstGeom prst="rect">
            <a:avLst/>
          </a:prstGeom>
          <a:noFill/>
        </p:spPr>
      </p:pic>
      <p:sp>
        <p:nvSpPr>
          <p:cNvPr id="42" name="Rounded Rectangle 10">
            <a:extLst>
              <a:ext uri="{FF2B5EF4-FFF2-40B4-BE49-F238E27FC236}">
                <a16:creationId xmlns:a16="http://schemas.microsoft.com/office/drawing/2014/main" id="{3430BAE5-FF79-4409-AD32-B1C8A8CD27F0}"/>
              </a:ext>
            </a:extLst>
          </p:cNvPr>
          <p:cNvSpPr/>
          <p:nvPr/>
        </p:nvSpPr>
        <p:spPr>
          <a:xfrm>
            <a:off x="4223908" y="5644669"/>
            <a:ext cx="288000" cy="360000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3667452" y="1962916"/>
            <a:ext cx="2612318" cy="340519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План: 798</a:t>
            </a:r>
            <a:endParaRPr lang="id-ID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659211" y="2251243"/>
            <a:ext cx="3036863" cy="374571"/>
          </a:xfrm>
          <a:prstGeom prst="round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Факт: 967</a:t>
            </a:r>
            <a:endParaRPr lang="id-ID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333594" y="1907720"/>
            <a:ext cx="11174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121,2</a:t>
            </a:r>
            <a:r>
              <a:rPr lang="id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id-ID" sz="2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710149" y="2875857"/>
            <a:ext cx="2630080" cy="340519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План: 64</a:t>
            </a:r>
            <a:endParaRPr lang="id-ID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701908" y="3164184"/>
            <a:ext cx="2631686" cy="374571"/>
          </a:xfrm>
          <a:prstGeom prst="round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Факт: 64</a:t>
            </a:r>
            <a:endParaRPr lang="id-ID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399240" y="2822616"/>
            <a:ext cx="946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r>
              <a:rPr lang="id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id-ID" sz="2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726631" y="3767889"/>
            <a:ext cx="2630080" cy="340519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План: 10237</a:t>
            </a:r>
            <a:endParaRPr lang="id-ID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718391" y="4056216"/>
            <a:ext cx="1587034" cy="374571"/>
          </a:xfrm>
          <a:prstGeom prst="round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Факт: 6666</a:t>
            </a:r>
            <a:endParaRPr lang="id-ID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313137" y="3732306"/>
            <a:ext cx="11379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65,1</a:t>
            </a:r>
            <a:r>
              <a:rPr lang="id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id-ID" sz="2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744711" y="4678667"/>
            <a:ext cx="2630080" cy="340519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План: 1950</a:t>
            </a:r>
            <a:endParaRPr lang="id-ID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736472" y="4995569"/>
            <a:ext cx="1216528" cy="374571"/>
          </a:xfrm>
          <a:prstGeom prst="round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Факт: 160</a:t>
            </a:r>
            <a:endParaRPr lang="id-ID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438261" y="4625051"/>
            <a:ext cx="9657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8,2 </a:t>
            </a:r>
            <a:r>
              <a:rPr lang="id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id-ID" sz="2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2" name="Straight Connector 12"/>
          <p:cNvCxnSpPr/>
          <p:nvPr/>
        </p:nvCxnSpPr>
        <p:spPr>
          <a:xfrm flipV="1">
            <a:off x="499676" y="5502582"/>
            <a:ext cx="6846172" cy="3491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8"/>
          <p:cNvSpPr txBox="1">
            <a:spLocks/>
          </p:cNvSpPr>
          <p:nvPr/>
        </p:nvSpPr>
        <p:spPr>
          <a:xfrm>
            <a:off x="1272312" y="6295744"/>
            <a:ext cx="6178745" cy="336221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Не освоено – 6 039,9 млн рублей: 6 млрд 22,9 млн рублей – предусмотрено на строительство детских садов и яслей, 34,9 млн рублей – за счет экономии.</a:t>
            </a:r>
          </a:p>
          <a:p>
            <a:pPr marL="0" indent="0" algn="ctr">
              <a:buNone/>
            </a:pPr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Количество заключенных контрактов – 347 (100%).</a:t>
            </a:r>
            <a:endParaRPr lang="id-ID" sz="12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2089203"/>
      </p:ext>
    </p:extLst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50"/>
                            </p:stCondLst>
                            <p:childTnLst>
                              <p:par>
                                <p:cTn id="5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75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25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75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25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75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25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75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725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75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8250"/>
                            </p:stCondLst>
                            <p:childTnLst>
                              <p:par>
                                <p:cTn id="1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" grpId="0"/>
      <p:bldP spid="169" grpId="0"/>
      <p:bldP spid="170" grpId="0"/>
      <p:bldP spid="171" grpId="0"/>
      <p:bldP spid="172" grpId="0"/>
      <p:bldP spid="174" grpId="0"/>
      <p:bldP spid="176" grpId="0"/>
      <p:bldP spid="177" grpId="0"/>
      <p:bldP spid="182" grpId="0" animBg="1"/>
      <p:bldP spid="42" grpId="0" animBg="1"/>
      <p:bldP spid="37" grpId="0" animBg="1"/>
      <p:bldP spid="43" grpId="0" animBg="1"/>
      <p:bldP spid="44" grpId="0"/>
      <p:bldP spid="46" grpId="0" animBg="1"/>
      <p:bldP spid="47" grpId="0" animBg="1"/>
      <p:bldP spid="55" grpId="0"/>
      <p:bldP spid="56" grpId="0" animBg="1"/>
      <p:bldP spid="57" grpId="0" animBg="1"/>
      <p:bldP spid="58" grpId="0"/>
      <p:bldP spid="59" grpId="0" animBg="1"/>
      <p:bldP spid="60" grpId="0" animBg="1"/>
      <p:bldP spid="61" grpId="0"/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bryansku.ru/wp-content/uploads/2016/01/uch.jpg"/>
          <p:cNvPicPr>
            <a:picLocks noChangeAspect="1" noChangeArrowheads="1"/>
          </p:cNvPicPr>
          <p:nvPr/>
        </p:nvPicPr>
        <p:blipFill>
          <a:blip r:embed="rId2"/>
          <a:srcRect t="4831" b="16850"/>
          <a:stretch>
            <a:fillRect/>
          </a:stretch>
        </p:blipFill>
        <p:spPr bwMode="auto">
          <a:xfrm>
            <a:off x="0" y="8238"/>
            <a:ext cx="9907200" cy="2586681"/>
          </a:xfrm>
          <a:prstGeom prst="rect">
            <a:avLst/>
          </a:prstGeom>
          <a:noFill/>
        </p:spPr>
      </p:pic>
      <p:sp>
        <p:nvSpPr>
          <p:cNvPr id="56" name="Прямоугольник 55"/>
          <p:cNvSpPr/>
          <p:nvPr/>
        </p:nvSpPr>
        <p:spPr>
          <a:xfrm>
            <a:off x="-4800" y="2081"/>
            <a:ext cx="9910800" cy="2598993"/>
          </a:xfrm>
          <a:prstGeom prst="rect">
            <a:avLst/>
          </a:prstGeom>
          <a:solidFill>
            <a:srgbClr val="7D8EB0">
              <a:alpha val="8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4486423" y="586025"/>
            <a:ext cx="41713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НАЦИОНАЛЬНЫЙ ПРОЕКТ</a:t>
            </a:r>
            <a:endParaRPr lang="en-US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500739" y="1508665"/>
            <a:ext cx="49233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</a:rPr>
              <a:t>Обеспечение глобальной конкурентоспособности российского образования.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ru-RU" sz="1200" dirty="0">
                <a:solidFill>
                  <a:schemeClr val="bg1"/>
                </a:solidFill>
              </a:rPr>
              <a:t>Воспитание гармонично развитой и социально ответственной личности на основе духовно-нравственных ценностей</a:t>
            </a:r>
            <a:r>
              <a:rPr lang="en-US" sz="1200" dirty="0">
                <a:solidFill>
                  <a:schemeClr val="bg1"/>
                </a:solidFill>
              </a:rPr>
              <a:t>.</a:t>
            </a:r>
            <a:endParaRPr lang="id-ID" sz="1200" dirty="0">
              <a:solidFill>
                <a:schemeClr val="bg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451813" y="947635"/>
            <a:ext cx="40122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ОБРАЗОВАНИЕ</a:t>
            </a:r>
            <a:endParaRPr lang="en-US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https://school.msk.ru/wp-content/uploads/2019/01/DSC_2931-e1547558222498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84547" y="336216"/>
            <a:ext cx="2726040" cy="181878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Rectangle 9">
            <a:extLst>
              <a:ext uri="{FF2B5EF4-FFF2-40B4-BE49-F238E27FC236}">
                <a16:creationId xmlns:a16="http://schemas.microsoft.com/office/drawing/2014/main" id="{2924751D-8167-4993-8C6B-6342C34EA9E1}"/>
              </a:ext>
            </a:extLst>
          </p:cNvPr>
          <p:cNvSpPr/>
          <p:nvPr/>
        </p:nvSpPr>
        <p:spPr>
          <a:xfrm>
            <a:off x="3764692" y="470869"/>
            <a:ext cx="650789" cy="691979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pic>
        <p:nvPicPr>
          <p:cNvPr id="1032" name="Picture 8" descr="https://primamedia.ru/f/big/1698/1697142.jpg?2fdd9ae364ead588a44e980939e7df0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4547" y="2917299"/>
            <a:ext cx="2719428" cy="1813648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TextBox 68"/>
          <p:cNvSpPr txBox="1"/>
          <p:nvPr/>
        </p:nvSpPr>
        <p:spPr>
          <a:xfrm>
            <a:off x="6816149" y="2403407"/>
            <a:ext cx="30486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Обновление материально-технической базы общеобразовательных организаций, школ 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6816149" y="3279692"/>
            <a:ext cx="31369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Создание в общеобразовательных организациях в сельской местности условий для занятий спортом, школ</a:t>
            </a:r>
            <a:endParaRPr lang="id-ID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6816149" y="4250712"/>
            <a:ext cx="27940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Создание новых мест в общеобразовательных организациях, школ</a:t>
            </a:r>
          </a:p>
        </p:txBody>
      </p:sp>
      <p:sp>
        <p:nvSpPr>
          <p:cNvPr id="88" name="Rectangle 6"/>
          <p:cNvSpPr/>
          <p:nvPr/>
        </p:nvSpPr>
        <p:spPr>
          <a:xfrm>
            <a:off x="831513" y="6308181"/>
            <a:ext cx="8427309" cy="515583"/>
          </a:xfrm>
          <a:prstGeom prst="rect">
            <a:avLst/>
          </a:prstGeom>
          <a:noFill/>
          <a:ln w="952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20000"/>
            <a:r>
              <a:rPr lang="ru-RU" sz="11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Не ликвидировано обучение в 3-ю смену. Не начато строительство  18 школ. Перенос сроков завершения работ  согласован с профильным федеральным министерством.</a:t>
            </a:r>
            <a:endParaRPr lang="id-ID" sz="11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1" name="Google Shape;2065;p66"/>
          <p:cNvSpPr/>
          <p:nvPr/>
        </p:nvSpPr>
        <p:spPr>
          <a:xfrm>
            <a:off x="941071" y="6420207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67922" y="84541"/>
                </a:moveTo>
                <a:cubicBezTo>
                  <a:pt x="66280" y="84541"/>
                  <a:pt x="65120" y="84347"/>
                  <a:pt x="64347" y="83768"/>
                </a:cubicBezTo>
                <a:cubicBezTo>
                  <a:pt x="63768" y="83188"/>
                  <a:pt x="63285" y="82125"/>
                  <a:pt x="63285" y="80772"/>
                </a:cubicBezTo>
                <a:cubicBezTo>
                  <a:pt x="63285" y="80193"/>
                  <a:pt x="63285" y="79420"/>
                  <a:pt x="63478" y="78067"/>
                </a:cubicBezTo>
                <a:cubicBezTo>
                  <a:pt x="63768" y="76908"/>
                  <a:pt x="64057" y="75845"/>
                  <a:pt x="64347" y="75072"/>
                </a:cubicBezTo>
                <a:lnTo>
                  <a:pt x="67632" y="63864"/>
                </a:lnTo>
                <a:cubicBezTo>
                  <a:pt x="67922" y="62801"/>
                  <a:pt x="68115" y="61642"/>
                  <a:pt x="68115" y="60579"/>
                </a:cubicBezTo>
                <a:cubicBezTo>
                  <a:pt x="68115" y="59516"/>
                  <a:pt x="68405" y="58357"/>
                  <a:pt x="68405" y="58164"/>
                </a:cubicBezTo>
                <a:cubicBezTo>
                  <a:pt x="68405" y="55652"/>
                  <a:pt x="67632" y="53719"/>
                  <a:pt x="65990" y="52367"/>
                </a:cubicBezTo>
                <a:cubicBezTo>
                  <a:pt x="64347" y="51014"/>
                  <a:pt x="61932" y="50241"/>
                  <a:pt x="58840" y="50241"/>
                </a:cubicBezTo>
                <a:cubicBezTo>
                  <a:pt x="57294" y="50241"/>
                  <a:pt x="55362" y="50531"/>
                  <a:pt x="53429" y="51014"/>
                </a:cubicBezTo>
                <a:cubicBezTo>
                  <a:pt x="51497" y="51594"/>
                  <a:pt x="49371" y="52367"/>
                  <a:pt x="47439" y="53236"/>
                </a:cubicBezTo>
                <a:lnTo>
                  <a:pt x="46570" y="56714"/>
                </a:lnTo>
                <a:cubicBezTo>
                  <a:pt x="47149" y="56521"/>
                  <a:pt x="48019" y="56231"/>
                  <a:pt x="48792" y="55942"/>
                </a:cubicBezTo>
                <a:cubicBezTo>
                  <a:pt x="49661" y="55652"/>
                  <a:pt x="50434" y="55652"/>
                  <a:pt x="51207" y="55652"/>
                </a:cubicBezTo>
                <a:cubicBezTo>
                  <a:pt x="52850" y="55652"/>
                  <a:pt x="54009" y="55942"/>
                  <a:pt x="54782" y="56521"/>
                </a:cubicBezTo>
                <a:cubicBezTo>
                  <a:pt x="55362" y="57004"/>
                  <a:pt x="55652" y="58164"/>
                  <a:pt x="55652" y="59516"/>
                </a:cubicBezTo>
                <a:cubicBezTo>
                  <a:pt x="55652" y="60289"/>
                  <a:pt x="55652" y="61159"/>
                  <a:pt x="55362" y="62222"/>
                </a:cubicBezTo>
                <a:cubicBezTo>
                  <a:pt x="55072" y="62995"/>
                  <a:pt x="54782" y="64154"/>
                  <a:pt x="54492" y="65217"/>
                </a:cubicBezTo>
                <a:lnTo>
                  <a:pt x="51207" y="76425"/>
                </a:lnTo>
                <a:cubicBezTo>
                  <a:pt x="51014" y="77487"/>
                  <a:pt x="50724" y="78550"/>
                  <a:pt x="50724" y="79710"/>
                </a:cubicBezTo>
                <a:cubicBezTo>
                  <a:pt x="50724" y="80483"/>
                  <a:pt x="50434" y="81545"/>
                  <a:pt x="50434" y="82415"/>
                </a:cubicBezTo>
                <a:cubicBezTo>
                  <a:pt x="50434" y="84541"/>
                  <a:pt x="51207" y="86473"/>
                  <a:pt x="53140" y="88115"/>
                </a:cubicBezTo>
                <a:cubicBezTo>
                  <a:pt x="54782" y="89468"/>
                  <a:pt x="57294" y="90338"/>
                  <a:pt x="60483" y="90338"/>
                </a:cubicBezTo>
                <a:cubicBezTo>
                  <a:pt x="62415" y="90338"/>
                  <a:pt x="64347" y="90048"/>
                  <a:pt x="65990" y="89468"/>
                </a:cubicBezTo>
                <a:cubicBezTo>
                  <a:pt x="67632" y="88888"/>
                  <a:pt x="69565" y="88115"/>
                  <a:pt x="72270" y="87342"/>
                </a:cubicBezTo>
                <a:lnTo>
                  <a:pt x="73043" y="83768"/>
                </a:lnTo>
                <a:cubicBezTo>
                  <a:pt x="72560" y="84057"/>
                  <a:pt x="71980" y="84347"/>
                  <a:pt x="70917" y="84541"/>
                </a:cubicBezTo>
                <a:lnTo>
                  <a:pt x="67922" y="84541"/>
                </a:lnTo>
                <a:close/>
                <a:moveTo>
                  <a:pt x="65990" y="30048"/>
                </a:moveTo>
                <a:cubicBezTo>
                  <a:pt x="63768" y="30048"/>
                  <a:pt x="62125" y="30821"/>
                  <a:pt x="60483" y="32173"/>
                </a:cubicBezTo>
                <a:cubicBezTo>
                  <a:pt x="58840" y="33623"/>
                  <a:pt x="58357" y="35265"/>
                  <a:pt x="58357" y="37101"/>
                </a:cubicBezTo>
                <a:cubicBezTo>
                  <a:pt x="58357" y="39033"/>
                  <a:pt x="59130" y="40676"/>
                  <a:pt x="60483" y="42028"/>
                </a:cubicBezTo>
                <a:cubicBezTo>
                  <a:pt x="62125" y="43381"/>
                  <a:pt x="63768" y="43961"/>
                  <a:pt x="65990" y="43961"/>
                </a:cubicBezTo>
                <a:cubicBezTo>
                  <a:pt x="68115" y="43961"/>
                  <a:pt x="69758" y="43381"/>
                  <a:pt x="71400" y="42028"/>
                </a:cubicBezTo>
                <a:cubicBezTo>
                  <a:pt x="73043" y="40676"/>
                  <a:pt x="73623" y="39033"/>
                  <a:pt x="73623" y="37101"/>
                </a:cubicBezTo>
                <a:cubicBezTo>
                  <a:pt x="73623" y="35265"/>
                  <a:pt x="72753" y="33623"/>
                  <a:pt x="71400" y="32173"/>
                </a:cubicBezTo>
                <a:cubicBezTo>
                  <a:pt x="69758" y="30628"/>
                  <a:pt x="68115" y="30048"/>
                  <a:pt x="65990" y="30048"/>
                </a:cubicBezTo>
                <a:close/>
                <a:moveTo>
                  <a:pt x="60000" y="0"/>
                </a:moveTo>
                <a:cubicBezTo>
                  <a:pt x="26666" y="0"/>
                  <a:pt x="0" y="27053"/>
                  <a:pt x="0" y="60000"/>
                </a:cubicBezTo>
                <a:cubicBezTo>
                  <a:pt x="0" y="93333"/>
                  <a:pt x="26666" y="120000"/>
                  <a:pt x="60000" y="120000"/>
                </a:cubicBezTo>
                <a:cubicBezTo>
                  <a:pt x="93236" y="120000"/>
                  <a:pt x="120000" y="93333"/>
                  <a:pt x="120000" y="60000"/>
                </a:cubicBezTo>
                <a:cubicBezTo>
                  <a:pt x="120000" y="27053"/>
                  <a:pt x="93236" y="0"/>
                  <a:pt x="60000" y="0"/>
                </a:cubicBezTo>
                <a:close/>
                <a:moveTo>
                  <a:pt x="60000" y="114589"/>
                </a:moveTo>
                <a:cubicBezTo>
                  <a:pt x="29951" y="114589"/>
                  <a:pt x="5410" y="90048"/>
                  <a:pt x="5410" y="60000"/>
                </a:cubicBezTo>
                <a:cubicBezTo>
                  <a:pt x="5410" y="30048"/>
                  <a:pt x="29951" y="5507"/>
                  <a:pt x="60000" y="5507"/>
                </a:cubicBezTo>
                <a:cubicBezTo>
                  <a:pt x="89951" y="5507"/>
                  <a:pt x="114492" y="30048"/>
                  <a:pt x="114492" y="60000"/>
                </a:cubicBezTo>
                <a:cubicBezTo>
                  <a:pt x="114492" y="90048"/>
                  <a:pt x="89951" y="114589"/>
                  <a:pt x="60000" y="114589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tx1">
                  <a:lumMod val="65000"/>
                  <a:lumOff val="35000"/>
                </a:schemeClr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553489" y="2403407"/>
            <a:ext cx="2452846" cy="340519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План: 168</a:t>
            </a:r>
            <a:endParaRPr lang="id-ID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545248" y="2691734"/>
            <a:ext cx="2470355" cy="374571"/>
          </a:xfrm>
          <a:prstGeom prst="round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Факт: 168</a:t>
            </a:r>
            <a:endParaRPr lang="id-ID" sz="16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006335" y="2367349"/>
            <a:ext cx="946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r>
              <a:rPr lang="id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id-ID" sz="2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544221" y="3355458"/>
            <a:ext cx="2440959" cy="340519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План: 130</a:t>
            </a:r>
            <a:endParaRPr lang="id-ID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509788" y="3643785"/>
            <a:ext cx="3070761" cy="374571"/>
          </a:xfrm>
          <a:prstGeom prst="round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Факт: 176</a:t>
            </a:r>
            <a:endParaRPr lang="id-ID" sz="16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911638" y="3325662"/>
            <a:ext cx="11360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135,4</a:t>
            </a:r>
            <a:r>
              <a:rPr lang="id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id-ID" sz="2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554579" y="4281531"/>
            <a:ext cx="2430601" cy="340519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План: 11</a:t>
            </a:r>
            <a:endParaRPr lang="id-ID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546339" y="4569858"/>
            <a:ext cx="2438840" cy="374571"/>
          </a:xfrm>
          <a:prstGeom prst="round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endParaRPr lang="id-ID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028724" y="4250712"/>
            <a:ext cx="9336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27,3</a:t>
            </a:r>
            <a:r>
              <a:rPr lang="id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id-ID" sz="2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544220" y="4566525"/>
            <a:ext cx="24409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Факт: 3</a:t>
            </a:r>
            <a:endParaRPr lang="id-ID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090488" y="5291602"/>
            <a:ext cx="1847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7881F"/>
                </a:solidFill>
              </a:rPr>
              <a:t>₽ </a:t>
            </a:r>
            <a:r>
              <a:rPr lang="ru-RU" sz="2000" b="1" dirty="0">
                <a:solidFill>
                  <a:schemeClr val="accent5"/>
                </a:solidFill>
              </a:rPr>
              <a:t>5,3 млрд</a:t>
            </a:r>
            <a:endParaRPr lang="id-ID" sz="2000" b="1" dirty="0">
              <a:solidFill>
                <a:schemeClr val="accent5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293132" y="5338859"/>
            <a:ext cx="24573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accent5"/>
                </a:solidFill>
              </a:rPr>
              <a:t>1,8 млрд (33,2 %)</a:t>
            </a:r>
            <a:endParaRPr lang="id-ID" sz="2000" b="1" dirty="0">
              <a:solidFill>
                <a:schemeClr val="accent5"/>
              </a:solidFill>
            </a:endParaRPr>
          </a:p>
        </p:txBody>
      </p:sp>
      <p:sp>
        <p:nvSpPr>
          <p:cNvPr id="49" name="Google Shape;996;p45"/>
          <p:cNvSpPr/>
          <p:nvPr/>
        </p:nvSpPr>
        <p:spPr>
          <a:xfrm>
            <a:off x="2705441" y="5178914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24541" y="55163"/>
                </a:moveTo>
                <a:lnTo>
                  <a:pt x="19033" y="55163"/>
                </a:lnTo>
                <a:cubicBezTo>
                  <a:pt x="17487" y="55163"/>
                  <a:pt x="16328" y="56217"/>
                  <a:pt x="16328" y="57845"/>
                </a:cubicBezTo>
                <a:cubicBezTo>
                  <a:pt x="16328" y="59473"/>
                  <a:pt x="17487" y="60526"/>
                  <a:pt x="19033" y="60526"/>
                </a:cubicBezTo>
                <a:lnTo>
                  <a:pt x="24541" y="60526"/>
                </a:lnTo>
                <a:cubicBezTo>
                  <a:pt x="26183" y="60526"/>
                  <a:pt x="27246" y="59473"/>
                  <a:pt x="27246" y="57845"/>
                </a:cubicBezTo>
                <a:cubicBezTo>
                  <a:pt x="27246" y="56217"/>
                  <a:pt x="26183" y="55163"/>
                  <a:pt x="24541" y="55163"/>
                </a:cubicBezTo>
                <a:close/>
                <a:moveTo>
                  <a:pt x="40869" y="103814"/>
                </a:moveTo>
                <a:lnTo>
                  <a:pt x="35458" y="103814"/>
                </a:lnTo>
                <a:cubicBezTo>
                  <a:pt x="33816" y="103814"/>
                  <a:pt x="32753" y="104868"/>
                  <a:pt x="32753" y="106496"/>
                </a:cubicBezTo>
                <a:cubicBezTo>
                  <a:pt x="32753" y="108124"/>
                  <a:pt x="33816" y="109177"/>
                  <a:pt x="35458" y="109177"/>
                </a:cubicBezTo>
                <a:lnTo>
                  <a:pt x="40869" y="109177"/>
                </a:lnTo>
                <a:cubicBezTo>
                  <a:pt x="42512" y="109177"/>
                  <a:pt x="43574" y="108124"/>
                  <a:pt x="43574" y="106496"/>
                </a:cubicBezTo>
                <a:cubicBezTo>
                  <a:pt x="43574" y="104868"/>
                  <a:pt x="42512" y="103814"/>
                  <a:pt x="40869" y="103814"/>
                </a:cubicBezTo>
                <a:close/>
                <a:moveTo>
                  <a:pt x="24541" y="103814"/>
                </a:moveTo>
                <a:lnTo>
                  <a:pt x="19033" y="103814"/>
                </a:lnTo>
                <a:cubicBezTo>
                  <a:pt x="17487" y="103814"/>
                  <a:pt x="16328" y="104868"/>
                  <a:pt x="16328" y="106496"/>
                </a:cubicBezTo>
                <a:cubicBezTo>
                  <a:pt x="16328" y="108124"/>
                  <a:pt x="17487" y="109177"/>
                  <a:pt x="19033" y="109177"/>
                </a:cubicBezTo>
                <a:lnTo>
                  <a:pt x="24541" y="109177"/>
                </a:lnTo>
                <a:cubicBezTo>
                  <a:pt x="26183" y="109177"/>
                  <a:pt x="27246" y="108124"/>
                  <a:pt x="27246" y="106496"/>
                </a:cubicBezTo>
                <a:cubicBezTo>
                  <a:pt x="27246" y="104868"/>
                  <a:pt x="26183" y="103814"/>
                  <a:pt x="24541" y="103814"/>
                </a:cubicBezTo>
                <a:close/>
                <a:moveTo>
                  <a:pt x="84541" y="60526"/>
                </a:moveTo>
                <a:lnTo>
                  <a:pt x="89951" y="60526"/>
                </a:lnTo>
                <a:cubicBezTo>
                  <a:pt x="91594" y="60526"/>
                  <a:pt x="92657" y="59473"/>
                  <a:pt x="92657" y="57845"/>
                </a:cubicBezTo>
                <a:cubicBezTo>
                  <a:pt x="92657" y="56217"/>
                  <a:pt x="91594" y="55163"/>
                  <a:pt x="89951" y="55163"/>
                </a:cubicBezTo>
                <a:lnTo>
                  <a:pt x="84541" y="55163"/>
                </a:lnTo>
                <a:cubicBezTo>
                  <a:pt x="82898" y="55163"/>
                  <a:pt x="81835" y="56217"/>
                  <a:pt x="81835" y="57845"/>
                </a:cubicBezTo>
                <a:cubicBezTo>
                  <a:pt x="81835" y="59473"/>
                  <a:pt x="82898" y="60526"/>
                  <a:pt x="84541" y="60526"/>
                </a:cubicBezTo>
                <a:close/>
                <a:moveTo>
                  <a:pt x="89951" y="103814"/>
                </a:moveTo>
                <a:lnTo>
                  <a:pt x="84541" y="103814"/>
                </a:lnTo>
                <a:cubicBezTo>
                  <a:pt x="82898" y="103814"/>
                  <a:pt x="81835" y="104868"/>
                  <a:pt x="81835" y="106496"/>
                </a:cubicBezTo>
                <a:cubicBezTo>
                  <a:pt x="81835" y="108124"/>
                  <a:pt x="82898" y="109177"/>
                  <a:pt x="84541" y="109177"/>
                </a:cubicBezTo>
                <a:lnTo>
                  <a:pt x="89951" y="109177"/>
                </a:lnTo>
                <a:cubicBezTo>
                  <a:pt x="91594" y="109177"/>
                  <a:pt x="92657" y="108124"/>
                  <a:pt x="92657" y="106496"/>
                </a:cubicBezTo>
                <a:cubicBezTo>
                  <a:pt x="92657" y="104868"/>
                  <a:pt x="91594" y="103814"/>
                  <a:pt x="89951" y="103814"/>
                </a:cubicBezTo>
                <a:close/>
                <a:moveTo>
                  <a:pt x="95458" y="79489"/>
                </a:moveTo>
                <a:cubicBezTo>
                  <a:pt x="93816" y="79489"/>
                  <a:pt x="92657" y="80542"/>
                  <a:pt x="92657" y="82170"/>
                </a:cubicBezTo>
                <a:cubicBezTo>
                  <a:pt x="92657" y="83798"/>
                  <a:pt x="93816" y="84852"/>
                  <a:pt x="95458" y="84852"/>
                </a:cubicBezTo>
                <a:cubicBezTo>
                  <a:pt x="97101" y="84852"/>
                  <a:pt x="98164" y="83798"/>
                  <a:pt x="98164" y="82170"/>
                </a:cubicBezTo>
                <a:cubicBezTo>
                  <a:pt x="98164" y="80542"/>
                  <a:pt x="97101" y="79489"/>
                  <a:pt x="95458" y="79489"/>
                </a:cubicBezTo>
                <a:close/>
                <a:moveTo>
                  <a:pt x="40869" y="55163"/>
                </a:moveTo>
                <a:lnTo>
                  <a:pt x="35458" y="55163"/>
                </a:lnTo>
                <a:cubicBezTo>
                  <a:pt x="33816" y="55163"/>
                  <a:pt x="32753" y="56217"/>
                  <a:pt x="32753" y="57845"/>
                </a:cubicBezTo>
                <a:cubicBezTo>
                  <a:pt x="32753" y="59473"/>
                  <a:pt x="33816" y="60526"/>
                  <a:pt x="35458" y="60526"/>
                </a:cubicBezTo>
                <a:lnTo>
                  <a:pt x="40869" y="60526"/>
                </a:lnTo>
                <a:cubicBezTo>
                  <a:pt x="42512" y="60526"/>
                  <a:pt x="43574" y="59473"/>
                  <a:pt x="43574" y="57845"/>
                </a:cubicBezTo>
                <a:cubicBezTo>
                  <a:pt x="43574" y="56217"/>
                  <a:pt x="42512" y="55163"/>
                  <a:pt x="40869" y="55163"/>
                </a:cubicBezTo>
                <a:close/>
                <a:moveTo>
                  <a:pt x="73623" y="55163"/>
                </a:moveTo>
                <a:lnTo>
                  <a:pt x="68115" y="55163"/>
                </a:lnTo>
                <a:cubicBezTo>
                  <a:pt x="66570" y="55163"/>
                  <a:pt x="65410" y="56217"/>
                  <a:pt x="65410" y="57845"/>
                </a:cubicBezTo>
                <a:cubicBezTo>
                  <a:pt x="65410" y="59473"/>
                  <a:pt x="66570" y="60526"/>
                  <a:pt x="68115" y="60526"/>
                </a:cubicBezTo>
                <a:lnTo>
                  <a:pt x="73623" y="60526"/>
                </a:lnTo>
                <a:cubicBezTo>
                  <a:pt x="75265" y="60526"/>
                  <a:pt x="76328" y="59473"/>
                  <a:pt x="76328" y="57845"/>
                </a:cubicBezTo>
                <a:cubicBezTo>
                  <a:pt x="76328" y="56217"/>
                  <a:pt x="75265" y="55163"/>
                  <a:pt x="73623" y="55163"/>
                </a:cubicBezTo>
                <a:close/>
                <a:moveTo>
                  <a:pt x="109082" y="65889"/>
                </a:moveTo>
                <a:lnTo>
                  <a:pt x="109082" y="44341"/>
                </a:lnTo>
                <a:cubicBezTo>
                  <a:pt x="109082" y="38403"/>
                  <a:pt x="104154" y="33519"/>
                  <a:pt x="98164" y="33519"/>
                </a:cubicBezTo>
                <a:lnTo>
                  <a:pt x="94299" y="33519"/>
                </a:lnTo>
                <a:lnTo>
                  <a:pt x="87826" y="9193"/>
                </a:lnTo>
                <a:cubicBezTo>
                  <a:pt x="86183" y="3543"/>
                  <a:pt x="80193" y="0"/>
                  <a:pt x="74396" y="1628"/>
                </a:cubicBezTo>
                <a:lnTo>
                  <a:pt x="19323" y="15897"/>
                </a:lnTo>
                <a:cubicBezTo>
                  <a:pt x="13623" y="17525"/>
                  <a:pt x="10048" y="23463"/>
                  <a:pt x="11690" y="29209"/>
                </a:cubicBezTo>
                <a:lnTo>
                  <a:pt x="12850" y="33519"/>
                </a:lnTo>
                <a:lnTo>
                  <a:pt x="10917" y="33519"/>
                </a:lnTo>
                <a:cubicBezTo>
                  <a:pt x="4927" y="33519"/>
                  <a:pt x="0" y="38403"/>
                  <a:pt x="0" y="44341"/>
                </a:cubicBezTo>
                <a:lnTo>
                  <a:pt x="0" y="109177"/>
                </a:lnTo>
                <a:cubicBezTo>
                  <a:pt x="0" y="115115"/>
                  <a:pt x="4927" y="120000"/>
                  <a:pt x="10917" y="120000"/>
                </a:cubicBezTo>
                <a:lnTo>
                  <a:pt x="98164" y="120000"/>
                </a:lnTo>
                <a:cubicBezTo>
                  <a:pt x="104154" y="120000"/>
                  <a:pt x="109082" y="115115"/>
                  <a:pt x="109082" y="109177"/>
                </a:cubicBezTo>
                <a:lnTo>
                  <a:pt x="109082" y="98355"/>
                </a:lnTo>
                <a:cubicBezTo>
                  <a:pt x="115072" y="98355"/>
                  <a:pt x="120000" y="93471"/>
                  <a:pt x="120000" y="87533"/>
                </a:cubicBezTo>
                <a:lnTo>
                  <a:pt x="120000" y="76711"/>
                </a:lnTo>
                <a:cubicBezTo>
                  <a:pt x="120000" y="70774"/>
                  <a:pt x="115072" y="65889"/>
                  <a:pt x="109082" y="65889"/>
                </a:cubicBezTo>
                <a:close/>
                <a:moveTo>
                  <a:pt x="98164" y="38882"/>
                </a:moveTo>
                <a:cubicBezTo>
                  <a:pt x="101159" y="38882"/>
                  <a:pt x="103574" y="41372"/>
                  <a:pt x="103574" y="44341"/>
                </a:cubicBezTo>
                <a:lnTo>
                  <a:pt x="103574" y="45969"/>
                </a:lnTo>
                <a:cubicBezTo>
                  <a:pt x="101932" y="45107"/>
                  <a:pt x="100096" y="44341"/>
                  <a:pt x="98164" y="44341"/>
                </a:cubicBezTo>
                <a:lnTo>
                  <a:pt x="97101" y="44341"/>
                </a:lnTo>
                <a:lnTo>
                  <a:pt x="95652" y="38882"/>
                </a:lnTo>
                <a:lnTo>
                  <a:pt x="98164" y="38882"/>
                </a:lnTo>
                <a:close/>
                <a:moveTo>
                  <a:pt x="88019" y="31316"/>
                </a:moveTo>
                <a:lnTo>
                  <a:pt x="91594" y="44341"/>
                </a:lnTo>
                <a:lnTo>
                  <a:pt x="38937" y="44341"/>
                </a:lnTo>
                <a:lnTo>
                  <a:pt x="88019" y="31316"/>
                </a:lnTo>
                <a:close/>
                <a:moveTo>
                  <a:pt x="20676" y="21069"/>
                </a:moveTo>
                <a:lnTo>
                  <a:pt x="75748" y="6703"/>
                </a:lnTo>
                <a:cubicBezTo>
                  <a:pt x="78840" y="5937"/>
                  <a:pt x="81835" y="7565"/>
                  <a:pt x="82318" y="10534"/>
                </a:cubicBezTo>
                <a:lnTo>
                  <a:pt x="83671" y="15706"/>
                </a:lnTo>
                <a:lnTo>
                  <a:pt x="18260" y="32944"/>
                </a:lnTo>
                <a:lnTo>
                  <a:pt x="16908" y="27869"/>
                </a:lnTo>
                <a:cubicBezTo>
                  <a:pt x="16038" y="24804"/>
                  <a:pt x="17681" y="21835"/>
                  <a:pt x="20676" y="21069"/>
                </a:cubicBezTo>
                <a:close/>
                <a:moveTo>
                  <a:pt x="5410" y="44341"/>
                </a:moveTo>
                <a:cubicBezTo>
                  <a:pt x="5410" y="41372"/>
                  <a:pt x="7922" y="38882"/>
                  <a:pt x="10917" y="38882"/>
                </a:cubicBezTo>
                <a:lnTo>
                  <a:pt x="14202" y="38882"/>
                </a:lnTo>
                <a:lnTo>
                  <a:pt x="15555" y="44341"/>
                </a:lnTo>
                <a:lnTo>
                  <a:pt x="10917" y="44341"/>
                </a:lnTo>
                <a:cubicBezTo>
                  <a:pt x="8985" y="44341"/>
                  <a:pt x="7053" y="44820"/>
                  <a:pt x="5410" y="45969"/>
                </a:cubicBezTo>
                <a:lnTo>
                  <a:pt x="5410" y="44341"/>
                </a:lnTo>
                <a:close/>
                <a:moveTo>
                  <a:pt x="103574" y="109177"/>
                </a:moveTo>
                <a:cubicBezTo>
                  <a:pt x="103574" y="112146"/>
                  <a:pt x="101159" y="114541"/>
                  <a:pt x="98164" y="114541"/>
                </a:cubicBezTo>
                <a:lnTo>
                  <a:pt x="10917" y="114541"/>
                </a:lnTo>
                <a:cubicBezTo>
                  <a:pt x="7922" y="114541"/>
                  <a:pt x="5410" y="112146"/>
                  <a:pt x="5410" y="109177"/>
                </a:cubicBezTo>
                <a:lnTo>
                  <a:pt x="5410" y="55163"/>
                </a:lnTo>
                <a:cubicBezTo>
                  <a:pt x="5410" y="52194"/>
                  <a:pt x="7922" y="49704"/>
                  <a:pt x="10917" y="49704"/>
                </a:cubicBezTo>
                <a:lnTo>
                  <a:pt x="98164" y="49704"/>
                </a:lnTo>
                <a:cubicBezTo>
                  <a:pt x="101159" y="49704"/>
                  <a:pt x="103574" y="52194"/>
                  <a:pt x="103574" y="55163"/>
                </a:cubicBezTo>
                <a:lnTo>
                  <a:pt x="103574" y="65889"/>
                </a:lnTo>
                <a:lnTo>
                  <a:pt x="92657" y="65889"/>
                </a:lnTo>
                <a:cubicBezTo>
                  <a:pt x="86666" y="65889"/>
                  <a:pt x="81835" y="70774"/>
                  <a:pt x="81835" y="76711"/>
                </a:cubicBezTo>
                <a:lnTo>
                  <a:pt x="81835" y="87533"/>
                </a:lnTo>
                <a:cubicBezTo>
                  <a:pt x="81835" y="93471"/>
                  <a:pt x="86666" y="98355"/>
                  <a:pt x="92657" y="98355"/>
                </a:cubicBezTo>
                <a:lnTo>
                  <a:pt x="103574" y="98355"/>
                </a:lnTo>
                <a:lnTo>
                  <a:pt x="103574" y="109177"/>
                </a:lnTo>
                <a:close/>
                <a:moveTo>
                  <a:pt x="114492" y="87533"/>
                </a:moveTo>
                <a:cubicBezTo>
                  <a:pt x="114492" y="90502"/>
                  <a:pt x="112077" y="92992"/>
                  <a:pt x="109082" y="92992"/>
                </a:cubicBezTo>
                <a:lnTo>
                  <a:pt x="92657" y="92992"/>
                </a:lnTo>
                <a:cubicBezTo>
                  <a:pt x="89661" y="92992"/>
                  <a:pt x="87246" y="90502"/>
                  <a:pt x="87246" y="87533"/>
                </a:cubicBezTo>
                <a:lnTo>
                  <a:pt x="87246" y="76711"/>
                </a:lnTo>
                <a:cubicBezTo>
                  <a:pt x="87246" y="73743"/>
                  <a:pt x="89661" y="71348"/>
                  <a:pt x="92657" y="71348"/>
                </a:cubicBezTo>
                <a:lnTo>
                  <a:pt x="109082" y="71348"/>
                </a:lnTo>
                <a:cubicBezTo>
                  <a:pt x="112077" y="71348"/>
                  <a:pt x="114492" y="73743"/>
                  <a:pt x="114492" y="76711"/>
                </a:cubicBezTo>
                <a:lnTo>
                  <a:pt x="114492" y="87533"/>
                </a:lnTo>
                <a:close/>
                <a:moveTo>
                  <a:pt x="57294" y="103814"/>
                </a:moveTo>
                <a:lnTo>
                  <a:pt x="51787" y="103814"/>
                </a:lnTo>
                <a:cubicBezTo>
                  <a:pt x="50144" y="103814"/>
                  <a:pt x="49082" y="104868"/>
                  <a:pt x="49082" y="106496"/>
                </a:cubicBezTo>
                <a:cubicBezTo>
                  <a:pt x="49082" y="108124"/>
                  <a:pt x="50144" y="109177"/>
                  <a:pt x="51787" y="109177"/>
                </a:cubicBezTo>
                <a:lnTo>
                  <a:pt x="57294" y="109177"/>
                </a:lnTo>
                <a:cubicBezTo>
                  <a:pt x="58840" y="109177"/>
                  <a:pt x="60000" y="108124"/>
                  <a:pt x="60000" y="106496"/>
                </a:cubicBezTo>
                <a:cubicBezTo>
                  <a:pt x="60000" y="104868"/>
                  <a:pt x="58840" y="103814"/>
                  <a:pt x="57294" y="103814"/>
                </a:cubicBezTo>
                <a:close/>
                <a:moveTo>
                  <a:pt x="73623" y="103814"/>
                </a:moveTo>
                <a:lnTo>
                  <a:pt x="68115" y="103814"/>
                </a:lnTo>
                <a:cubicBezTo>
                  <a:pt x="66570" y="103814"/>
                  <a:pt x="65410" y="104868"/>
                  <a:pt x="65410" y="106496"/>
                </a:cubicBezTo>
                <a:cubicBezTo>
                  <a:pt x="65410" y="108124"/>
                  <a:pt x="66570" y="109177"/>
                  <a:pt x="68115" y="109177"/>
                </a:cubicBezTo>
                <a:lnTo>
                  <a:pt x="73623" y="109177"/>
                </a:lnTo>
                <a:cubicBezTo>
                  <a:pt x="75265" y="109177"/>
                  <a:pt x="76328" y="108124"/>
                  <a:pt x="76328" y="106496"/>
                </a:cubicBezTo>
                <a:cubicBezTo>
                  <a:pt x="76328" y="104868"/>
                  <a:pt x="75265" y="103814"/>
                  <a:pt x="73623" y="103814"/>
                </a:cubicBezTo>
                <a:close/>
                <a:moveTo>
                  <a:pt x="57294" y="55163"/>
                </a:moveTo>
                <a:lnTo>
                  <a:pt x="51787" y="55163"/>
                </a:lnTo>
                <a:cubicBezTo>
                  <a:pt x="50144" y="55163"/>
                  <a:pt x="49082" y="56217"/>
                  <a:pt x="49082" y="57845"/>
                </a:cubicBezTo>
                <a:cubicBezTo>
                  <a:pt x="49082" y="59473"/>
                  <a:pt x="50144" y="60526"/>
                  <a:pt x="51787" y="60526"/>
                </a:cubicBezTo>
                <a:lnTo>
                  <a:pt x="57294" y="60526"/>
                </a:lnTo>
                <a:cubicBezTo>
                  <a:pt x="58840" y="60526"/>
                  <a:pt x="60000" y="59473"/>
                  <a:pt x="60000" y="57845"/>
                </a:cubicBezTo>
                <a:cubicBezTo>
                  <a:pt x="60000" y="56217"/>
                  <a:pt x="58840" y="55163"/>
                  <a:pt x="57294" y="5516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Rounded Rectangle 10">
            <a:extLst>
              <a:ext uri="{FF2B5EF4-FFF2-40B4-BE49-F238E27FC236}">
                <a16:creationId xmlns:a16="http://schemas.microsoft.com/office/drawing/2014/main" id="{3430BAE5-FF79-4409-AD32-B1C8A8CD27F0}"/>
              </a:ext>
            </a:extLst>
          </p:cNvPr>
          <p:cNvSpPr/>
          <p:nvPr/>
        </p:nvSpPr>
        <p:spPr>
          <a:xfrm>
            <a:off x="4981276" y="5199329"/>
            <a:ext cx="288000" cy="360000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52" name="Text Placeholder 8"/>
          <p:cNvSpPr txBox="1">
            <a:spLocks/>
          </p:cNvSpPr>
          <p:nvPr/>
        </p:nvSpPr>
        <p:spPr>
          <a:xfrm>
            <a:off x="1947567" y="5971960"/>
            <a:ext cx="6127805" cy="336221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Не освоено - 3 545,2 млн рублей: 3 млрд 531,4 млн рублей - предусмотрено на строительство школ, 13,7 млн рублей - за счет экономии. </a:t>
            </a:r>
            <a:b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</a:br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Количество заключенных контрактов – 95 (100%).</a:t>
            </a:r>
            <a:endParaRPr lang="id-ID" sz="12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id-ID" sz="12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090488" y="5127213"/>
            <a:ext cx="19146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Бюджет проекта</a:t>
            </a:r>
            <a:endParaRPr lang="id-ID" sz="1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273185" y="5137714"/>
            <a:ext cx="20714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Кассовое исполнение</a:t>
            </a:r>
            <a:endParaRPr lang="id-ID" sz="1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5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75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57" grpId="0" animBg="1"/>
      <p:bldP spid="69" grpId="0"/>
      <p:bldP spid="74" grpId="0"/>
      <p:bldP spid="83" grpId="0"/>
      <p:bldP spid="88" grpId="0" animBg="1"/>
      <p:bldP spid="51" grpId="0" animBg="1"/>
      <p:bldP spid="34" grpId="0" animBg="1"/>
      <p:bldP spid="35" grpId="0" animBg="1"/>
      <p:bldP spid="36" grpId="0"/>
      <p:bldP spid="41" grpId="0" animBg="1"/>
      <p:bldP spid="42" grpId="0" animBg="1"/>
      <p:bldP spid="43" grpId="0"/>
      <p:bldP spid="44" grpId="0" animBg="1"/>
      <p:bldP spid="45" grpId="0" animBg="1"/>
      <p:bldP spid="46" grpId="0"/>
      <p:bldP spid="2" grpId="0"/>
      <p:bldP spid="40" grpId="0"/>
      <p:bldP spid="48" grpId="0"/>
      <p:bldP spid="49" grpId="0" animBg="1"/>
      <p:bldP spid="50" grpId="0" animBg="1"/>
      <p:bldP spid="52" grpId="0"/>
      <p:bldP spid="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D:\Документы\Мои документы\_ОРГАНИЗАЦИЯ РАБОТЫ\Для сведения\Медиа материалы\Нац проекты\врач прозрач3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16980" y="1557337"/>
            <a:ext cx="3589020" cy="5300663"/>
          </a:xfrm>
          <a:prstGeom prst="rect">
            <a:avLst/>
          </a:prstGeom>
          <a:noFill/>
        </p:spPr>
      </p:pic>
      <p:sp>
        <p:nvSpPr>
          <p:cNvPr id="85" name="TextBox 84"/>
          <p:cNvSpPr txBox="1"/>
          <p:nvPr/>
        </p:nvSpPr>
        <p:spPr>
          <a:xfrm>
            <a:off x="3519585" y="3056050"/>
            <a:ext cx="1884437" cy="340519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План: 197,1</a:t>
            </a:r>
            <a:endParaRPr lang="id-ID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561222" y="686600"/>
            <a:ext cx="8777108" cy="665285"/>
          </a:xfrm>
        </p:spPr>
        <p:txBody>
          <a:bodyPr/>
          <a:lstStyle/>
          <a:p>
            <a:r>
              <a:rPr lang="ru-RU" sz="2400" b="1" dirty="0">
                <a:solidFill>
                  <a:srgbClr val="0062A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Нацпроект «Здравоохранение»</a:t>
            </a:r>
            <a:endParaRPr lang="en-US" sz="2400" b="1" dirty="0">
              <a:solidFill>
                <a:srgbClr val="0062A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32"/>
          </p:nvPr>
        </p:nvSpPr>
        <p:spPr>
          <a:xfrm>
            <a:off x="1380596" y="1116127"/>
            <a:ext cx="7138360" cy="240851"/>
          </a:xfrm>
        </p:spPr>
        <p:txBody>
          <a:bodyPr/>
          <a:lstStyle/>
          <a:p>
            <a:r>
              <a:rPr lang="ru-RU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Республика Дагестан принимает участие в реализации 7 федеральных проектов</a:t>
            </a:r>
            <a:endParaRPr lang="id-ID" sz="1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11345" y="3344377"/>
            <a:ext cx="2198790" cy="374571"/>
          </a:xfrm>
          <a:prstGeom prst="round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Факт: 196,5  </a:t>
            </a:r>
            <a:endParaRPr lang="id-ID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995212" y="3341044"/>
            <a:ext cx="946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99,2</a:t>
            </a:r>
            <a:r>
              <a:rPr lang="id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id-ID" sz="2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436853" y="2541128"/>
            <a:ext cx="39413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Снижение смертности от болезней системы кровообращения, на 100 тыс. населения</a:t>
            </a:r>
            <a:endParaRPr lang="id-ID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9" name="Heart 38">
            <a:extLst>
              <a:ext uri="{FF2B5EF4-FFF2-40B4-BE49-F238E27FC236}">
                <a16:creationId xmlns:a16="http://schemas.microsoft.com/office/drawing/2014/main" id="{85B44B9B-0491-4A43-8C1B-1B7A8359BC36}"/>
              </a:ext>
            </a:extLst>
          </p:cNvPr>
          <p:cNvSpPr/>
          <p:nvPr/>
        </p:nvSpPr>
        <p:spPr>
          <a:xfrm>
            <a:off x="2121361" y="758257"/>
            <a:ext cx="288000" cy="288000"/>
          </a:xfrm>
          <a:prstGeom prst="hear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0" name="Oval 7"/>
          <p:cNvSpPr/>
          <p:nvPr/>
        </p:nvSpPr>
        <p:spPr>
          <a:xfrm>
            <a:off x="886154" y="1895059"/>
            <a:ext cx="1791137" cy="1872000"/>
          </a:xfrm>
          <a:prstGeom prst="ellipse">
            <a:avLst/>
          </a:pr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1" name="Pie 8"/>
          <p:cNvSpPr/>
          <p:nvPr/>
        </p:nvSpPr>
        <p:spPr>
          <a:xfrm>
            <a:off x="886154" y="1895059"/>
            <a:ext cx="1791137" cy="1872000"/>
          </a:xfrm>
          <a:prstGeom prst="pie">
            <a:avLst>
              <a:gd name="adj1" fmla="val 12637316"/>
              <a:gd name="adj2" fmla="val 1620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172993" y="2314886"/>
            <a:ext cx="138782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освоено</a:t>
            </a:r>
          </a:p>
          <a:p>
            <a:pPr algn="ctr"/>
            <a:r>
              <a:rPr lang="ru-RU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80,4</a:t>
            </a:r>
            <a:r>
              <a:rPr lang="id-ID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id-ID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6" name="Straight Connector 29"/>
          <p:cNvCxnSpPr/>
          <p:nvPr/>
        </p:nvCxnSpPr>
        <p:spPr>
          <a:xfrm flipV="1">
            <a:off x="3371073" y="1909852"/>
            <a:ext cx="4007163" cy="111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3403258" y="1939545"/>
            <a:ext cx="4917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в рамках мероприятий борьбы с сердечно-сосудистыми заболеваниями, развития детского здравоохранения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3395020" y="1509742"/>
            <a:ext cx="37471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accent1"/>
                </a:solidFill>
              </a:rPr>
              <a:t>Ключевые показатели проекта:</a:t>
            </a:r>
            <a:endParaRPr lang="id-ID" sz="2000" b="1" dirty="0">
              <a:solidFill>
                <a:schemeClr val="accent1"/>
              </a:solidFill>
            </a:endParaRPr>
          </a:p>
        </p:txBody>
      </p:sp>
      <p:cxnSp>
        <p:nvCxnSpPr>
          <p:cNvPr id="81" name="Прямая соединительная линия 80"/>
          <p:cNvCxnSpPr/>
          <p:nvPr/>
        </p:nvCxnSpPr>
        <p:spPr>
          <a:xfrm>
            <a:off x="3371073" y="2625277"/>
            <a:ext cx="7505" cy="1120044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519585" y="4236467"/>
            <a:ext cx="1851485" cy="340519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План: 8,3</a:t>
            </a:r>
            <a:endParaRPr lang="id-ID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3511343" y="4524794"/>
            <a:ext cx="2362235" cy="374571"/>
          </a:xfrm>
          <a:prstGeom prst="round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Факт: 7,2</a:t>
            </a:r>
            <a:endParaRPr lang="id-ID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023871" y="4525028"/>
            <a:ext cx="8959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115%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3448576" y="3925589"/>
            <a:ext cx="57730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Снижение младенческой смертности на 1000 родившихся живыми</a:t>
            </a:r>
            <a:endParaRPr lang="id-ID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93" name="Прямая соединительная линия 92"/>
          <p:cNvCxnSpPr/>
          <p:nvPr/>
        </p:nvCxnSpPr>
        <p:spPr>
          <a:xfrm>
            <a:off x="3371073" y="3996193"/>
            <a:ext cx="7505" cy="903172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Rectangle 6"/>
          <p:cNvSpPr/>
          <p:nvPr/>
        </p:nvSpPr>
        <p:spPr>
          <a:xfrm>
            <a:off x="741405" y="1614617"/>
            <a:ext cx="2059459" cy="3563666"/>
          </a:xfrm>
          <a:prstGeom prst="rect">
            <a:avLst/>
          </a:prstGeom>
          <a:noFill/>
          <a:ln w="952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868966" y="4476535"/>
            <a:ext cx="18470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1,44 млрд – ТФОМС, ФСС</a:t>
            </a:r>
            <a:endParaRPr lang="id-ID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882052" y="4720300"/>
            <a:ext cx="11133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1,8 млрд - ФБ</a:t>
            </a:r>
            <a:endParaRPr lang="id-ID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867429" y="4958927"/>
            <a:ext cx="1055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150 млн - РБ</a:t>
            </a:r>
            <a:endParaRPr lang="id-ID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531308" y="5586373"/>
            <a:ext cx="1802058" cy="340519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План: 19,5</a:t>
            </a:r>
            <a:endParaRPr lang="id-ID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523067" y="5874700"/>
            <a:ext cx="1988266" cy="374571"/>
          </a:xfrm>
          <a:prstGeom prst="round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Факт: 19,7</a:t>
            </a:r>
            <a:endParaRPr lang="id-ID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479147" y="5870781"/>
            <a:ext cx="11028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101</a:t>
            </a:r>
            <a:r>
              <a:rPr lang="id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id-ID" sz="3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448577" y="5079689"/>
            <a:ext cx="45231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Обеспеченность населения врачами, оказывающими мед помощь в амбулаторных условиях, (на 10 тыс. чел)</a:t>
            </a:r>
            <a:endParaRPr lang="id-ID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48" name="Прямая соединительная линия 47"/>
          <p:cNvCxnSpPr/>
          <p:nvPr/>
        </p:nvCxnSpPr>
        <p:spPr>
          <a:xfrm>
            <a:off x="3382796" y="5193700"/>
            <a:ext cx="0" cy="1065468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2"/>
          <p:cNvSpPr/>
          <p:nvPr/>
        </p:nvSpPr>
        <p:spPr>
          <a:xfrm>
            <a:off x="0" y="263609"/>
            <a:ext cx="9906000" cy="263612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lumMod val="60000"/>
                  <a:lumOff val="40000"/>
                  <a:alpha val="41000"/>
                </a:schemeClr>
              </a:gs>
              <a:gs pos="100000">
                <a:schemeClr val="bg2">
                  <a:lumMod val="50000"/>
                  <a:alpha val="22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37" name="Picture 2" descr="D:\Документы\Мои документы\_ОРГАНИЗАЦИЯ РАБОТЫ\Для сведения\Медиа материалы\Нац проекты\Герб России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4649" y="136525"/>
            <a:ext cx="498600" cy="540000"/>
          </a:xfrm>
          <a:prstGeom prst="rect">
            <a:avLst/>
          </a:prstGeom>
          <a:noFill/>
        </p:spPr>
      </p:pic>
      <p:pic>
        <p:nvPicPr>
          <p:cNvPr id="38" name="Picture 4" descr="https://xn--80aafjcthgy6bd.xn--p1ai/templates/mun46/images/ger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67680" y="126750"/>
            <a:ext cx="518834" cy="540000"/>
          </a:xfrm>
          <a:prstGeom prst="rect">
            <a:avLst/>
          </a:prstGeom>
          <a:noFill/>
        </p:spPr>
      </p:pic>
      <p:grpSp>
        <p:nvGrpSpPr>
          <p:cNvPr id="71" name="Группа 70"/>
          <p:cNvGrpSpPr/>
          <p:nvPr/>
        </p:nvGrpSpPr>
        <p:grpSpPr>
          <a:xfrm>
            <a:off x="505565" y="3930682"/>
            <a:ext cx="2666226" cy="2952695"/>
            <a:chOff x="398885" y="5226082"/>
            <a:chExt cx="2666226" cy="2952695"/>
          </a:xfrm>
        </p:grpSpPr>
        <p:sp>
          <p:nvSpPr>
            <p:cNvPr id="65" name="TextBox 64"/>
            <p:cNvSpPr txBox="1"/>
            <p:nvPr/>
          </p:nvSpPr>
          <p:spPr>
            <a:xfrm>
              <a:off x="1125232" y="5385628"/>
              <a:ext cx="15341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>
                  <a:solidFill>
                    <a:schemeClr val="accent5"/>
                  </a:solidFill>
                </a:rPr>
                <a:t>₽ 3,4 </a:t>
              </a:r>
              <a:r>
                <a:rPr lang="ru-RU" sz="1600" b="1" dirty="0">
                  <a:solidFill>
                    <a:schemeClr val="accent5"/>
                  </a:solidFill>
                </a:rPr>
                <a:t>млрд </a:t>
              </a:r>
              <a:endParaRPr lang="id-ID" b="1" dirty="0">
                <a:solidFill>
                  <a:schemeClr val="accent5"/>
                </a:solidFill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1135375" y="5226082"/>
              <a:ext cx="1478903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3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Бюджет проекта</a:t>
              </a:r>
              <a:endParaRPr lang="id-ID" sz="13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0" name="Google Shape;996;p45"/>
            <p:cNvSpPr/>
            <p:nvPr/>
          </p:nvSpPr>
          <p:spPr>
            <a:xfrm>
              <a:off x="823864" y="5317196"/>
              <a:ext cx="331904" cy="327782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24541" y="55163"/>
                  </a:moveTo>
                  <a:lnTo>
                    <a:pt x="19033" y="55163"/>
                  </a:lnTo>
                  <a:cubicBezTo>
                    <a:pt x="17487" y="55163"/>
                    <a:pt x="16328" y="56217"/>
                    <a:pt x="16328" y="57845"/>
                  </a:cubicBezTo>
                  <a:cubicBezTo>
                    <a:pt x="16328" y="59473"/>
                    <a:pt x="17487" y="60526"/>
                    <a:pt x="19033" y="60526"/>
                  </a:cubicBezTo>
                  <a:lnTo>
                    <a:pt x="24541" y="60526"/>
                  </a:lnTo>
                  <a:cubicBezTo>
                    <a:pt x="26183" y="60526"/>
                    <a:pt x="27246" y="59473"/>
                    <a:pt x="27246" y="57845"/>
                  </a:cubicBezTo>
                  <a:cubicBezTo>
                    <a:pt x="27246" y="56217"/>
                    <a:pt x="26183" y="55163"/>
                    <a:pt x="24541" y="55163"/>
                  </a:cubicBezTo>
                  <a:close/>
                  <a:moveTo>
                    <a:pt x="40869" y="103814"/>
                  </a:moveTo>
                  <a:lnTo>
                    <a:pt x="35458" y="103814"/>
                  </a:lnTo>
                  <a:cubicBezTo>
                    <a:pt x="33816" y="103814"/>
                    <a:pt x="32753" y="104868"/>
                    <a:pt x="32753" y="106496"/>
                  </a:cubicBezTo>
                  <a:cubicBezTo>
                    <a:pt x="32753" y="108124"/>
                    <a:pt x="33816" y="109177"/>
                    <a:pt x="35458" y="109177"/>
                  </a:cubicBezTo>
                  <a:lnTo>
                    <a:pt x="40869" y="109177"/>
                  </a:lnTo>
                  <a:cubicBezTo>
                    <a:pt x="42512" y="109177"/>
                    <a:pt x="43574" y="108124"/>
                    <a:pt x="43574" y="106496"/>
                  </a:cubicBezTo>
                  <a:cubicBezTo>
                    <a:pt x="43574" y="104868"/>
                    <a:pt x="42512" y="103814"/>
                    <a:pt x="40869" y="103814"/>
                  </a:cubicBezTo>
                  <a:close/>
                  <a:moveTo>
                    <a:pt x="24541" y="103814"/>
                  </a:moveTo>
                  <a:lnTo>
                    <a:pt x="19033" y="103814"/>
                  </a:lnTo>
                  <a:cubicBezTo>
                    <a:pt x="17487" y="103814"/>
                    <a:pt x="16328" y="104868"/>
                    <a:pt x="16328" y="106496"/>
                  </a:cubicBezTo>
                  <a:cubicBezTo>
                    <a:pt x="16328" y="108124"/>
                    <a:pt x="17487" y="109177"/>
                    <a:pt x="19033" y="109177"/>
                  </a:cubicBezTo>
                  <a:lnTo>
                    <a:pt x="24541" y="109177"/>
                  </a:lnTo>
                  <a:cubicBezTo>
                    <a:pt x="26183" y="109177"/>
                    <a:pt x="27246" y="108124"/>
                    <a:pt x="27246" y="106496"/>
                  </a:cubicBezTo>
                  <a:cubicBezTo>
                    <a:pt x="27246" y="104868"/>
                    <a:pt x="26183" y="103814"/>
                    <a:pt x="24541" y="103814"/>
                  </a:cubicBezTo>
                  <a:close/>
                  <a:moveTo>
                    <a:pt x="84541" y="60526"/>
                  </a:moveTo>
                  <a:lnTo>
                    <a:pt x="89951" y="60526"/>
                  </a:lnTo>
                  <a:cubicBezTo>
                    <a:pt x="91594" y="60526"/>
                    <a:pt x="92657" y="59473"/>
                    <a:pt x="92657" y="57845"/>
                  </a:cubicBezTo>
                  <a:cubicBezTo>
                    <a:pt x="92657" y="56217"/>
                    <a:pt x="91594" y="55163"/>
                    <a:pt x="89951" y="55163"/>
                  </a:cubicBezTo>
                  <a:lnTo>
                    <a:pt x="84541" y="55163"/>
                  </a:lnTo>
                  <a:cubicBezTo>
                    <a:pt x="82898" y="55163"/>
                    <a:pt x="81835" y="56217"/>
                    <a:pt x="81835" y="57845"/>
                  </a:cubicBezTo>
                  <a:cubicBezTo>
                    <a:pt x="81835" y="59473"/>
                    <a:pt x="82898" y="60526"/>
                    <a:pt x="84541" y="60526"/>
                  </a:cubicBezTo>
                  <a:close/>
                  <a:moveTo>
                    <a:pt x="89951" y="103814"/>
                  </a:moveTo>
                  <a:lnTo>
                    <a:pt x="84541" y="103814"/>
                  </a:lnTo>
                  <a:cubicBezTo>
                    <a:pt x="82898" y="103814"/>
                    <a:pt x="81835" y="104868"/>
                    <a:pt x="81835" y="106496"/>
                  </a:cubicBezTo>
                  <a:cubicBezTo>
                    <a:pt x="81835" y="108124"/>
                    <a:pt x="82898" y="109177"/>
                    <a:pt x="84541" y="109177"/>
                  </a:cubicBezTo>
                  <a:lnTo>
                    <a:pt x="89951" y="109177"/>
                  </a:lnTo>
                  <a:cubicBezTo>
                    <a:pt x="91594" y="109177"/>
                    <a:pt x="92657" y="108124"/>
                    <a:pt x="92657" y="106496"/>
                  </a:cubicBezTo>
                  <a:cubicBezTo>
                    <a:pt x="92657" y="104868"/>
                    <a:pt x="91594" y="103814"/>
                    <a:pt x="89951" y="103814"/>
                  </a:cubicBezTo>
                  <a:close/>
                  <a:moveTo>
                    <a:pt x="95458" y="79489"/>
                  </a:moveTo>
                  <a:cubicBezTo>
                    <a:pt x="93816" y="79489"/>
                    <a:pt x="92657" y="80542"/>
                    <a:pt x="92657" y="82170"/>
                  </a:cubicBezTo>
                  <a:cubicBezTo>
                    <a:pt x="92657" y="83798"/>
                    <a:pt x="93816" y="84852"/>
                    <a:pt x="95458" y="84852"/>
                  </a:cubicBezTo>
                  <a:cubicBezTo>
                    <a:pt x="97101" y="84852"/>
                    <a:pt x="98164" y="83798"/>
                    <a:pt x="98164" y="82170"/>
                  </a:cubicBezTo>
                  <a:cubicBezTo>
                    <a:pt x="98164" y="80542"/>
                    <a:pt x="97101" y="79489"/>
                    <a:pt x="95458" y="79489"/>
                  </a:cubicBezTo>
                  <a:close/>
                  <a:moveTo>
                    <a:pt x="40869" y="55163"/>
                  </a:moveTo>
                  <a:lnTo>
                    <a:pt x="35458" y="55163"/>
                  </a:lnTo>
                  <a:cubicBezTo>
                    <a:pt x="33816" y="55163"/>
                    <a:pt x="32753" y="56217"/>
                    <a:pt x="32753" y="57845"/>
                  </a:cubicBezTo>
                  <a:cubicBezTo>
                    <a:pt x="32753" y="59473"/>
                    <a:pt x="33816" y="60526"/>
                    <a:pt x="35458" y="60526"/>
                  </a:cubicBezTo>
                  <a:lnTo>
                    <a:pt x="40869" y="60526"/>
                  </a:lnTo>
                  <a:cubicBezTo>
                    <a:pt x="42512" y="60526"/>
                    <a:pt x="43574" y="59473"/>
                    <a:pt x="43574" y="57845"/>
                  </a:cubicBezTo>
                  <a:cubicBezTo>
                    <a:pt x="43574" y="56217"/>
                    <a:pt x="42512" y="55163"/>
                    <a:pt x="40869" y="55163"/>
                  </a:cubicBezTo>
                  <a:close/>
                  <a:moveTo>
                    <a:pt x="73623" y="55163"/>
                  </a:moveTo>
                  <a:lnTo>
                    <a:pt x="68115" y="55163"/>
                  </a:lnTo>
                  <a:cubicBezTo>
                    <a:pt x="66570" y="55163"/>
                    <a:pt x="65410" y="56217"/>
                    <a:pt x="65410" y="57845"/>
                  </a:cubicBezTo>
                  <a:cubicBezTo>
                    <a:pt x="65410" y="59473"/>
                    <a:pt x="66570" y="60526"/>
                    <a:pt x="68115" y="60526"/>
                  </a:cubicBezTo>
                  <a:lnTo>
                    <a:pt x="73623" y="60526"/>
                  </a:lnTo>
                  <a:cubicBezTo>
                    <a:pt x="75265" y="60526"/>
                    <a:pt x="76328" y="59473"/>
                    <a:pt x="76328" y="57845"/>
                  </a:cubicBezTo>
                  <a:cubicBezTo>
                    <a:pt x="76328" y="56217"/>
                    <a:pt x="75265" y="55163"/>
                    <a:pt x="73623" y="55163"/>
                  </a:cubicBezTo>
                  <a:close/>
                  <a:moveTo>
                    <a:pt x="109082" y="65889"/>
                  </a:moveTo>
                  <a:lnTo>
                    <a:pt x="109082" y="44341"/>
                  </a:lnTo>
                  <a:cubicBezTo>
                    <a:pt x="109082" y="38403"/>
                    <a:pt x="104154" y="33519"/>
                    <a:pt x="98164" y="33519"/>
                  </a:cubicBezTo>
                  <a:lnTo>
                    <a:pt x="94299" y="33519"/>
                  </a:lnTo>
                  <a:lnTo>
                    <a:pt x="87826" y="9193"/>
                  </a:lnTo>
                  <a:cubicBezTo>
                    <a:pt x="86183" y="3543"/>
                    <a:pt x="80193" y="0"/>
                    <a:pt x="74396" y="1628"/>
                  </a:cubicBezTo>
                  <a:lnTo>
                    <a:pt x="19323" y="15897"/>
                  </a:lnTo>
                  <a:cubicBezTo>
                    <a:pt x="13623" y="17525"/>
                    <a:pt x="10048" y="23463"/>
                    <a:pt x="11690" y="29209"/>
                  </a:cubicBezTo>
                  <a:lnTo>
                    <a:pt x="12850" y="33519"/>
                  </a:lnTo>
                  <a:lnTo>
                    <a:pt x="10917" y="33519"/>
                  </a:lnTo>
                  <a:cubicBezTo>
                    <a:pt x="4927" y="33519"/>
                    <a:pt x="0" y="38403"/>
                    <a:pt x="0" y="44341"/>
                  </a:cubicBezTo>
                  <a:lnTo>
                    <a:pt x="0" y="109177"/>
                  </a:lnTo>
                  <a:cubicBezTo>
                    <a:pt x="0" y="115115"/>
                    <a:pt x="4927" y="120000"/>
                    <a:pt x="10917" y="120000"/>
                  </a:cubicBezTo>
                  <a:lnTo>
                    <a:pt x="98164" y="120000"/>
                  </a:lnTo>
                  <a:cubicBezTo>
                    <a:pt x="104154" y="120000"/>
                    <a:pt x="109082" y="115115"/>
                    <a:pt x="109082" y="109177"/>
                  </a:cubicBezTo>
                  <a:lnTo>
                    <a:pt x="109082" y="98355"/>
                  </a:lnTo>
                  <a:cubicBezTo>
                    <a:pt x="115072" y="98355"/>
                    <a:pt x="120000" y="93471"/>
                    <a:pt x="120000" y="87533"/>
                  </a:cubicBezTo>
                  <a:lnTo>
                    <a:pt x="120000" y="76711"/>
                  </a:lnTo>
                  <a:cubicBezTo>
                    <a:pt x="120000" y="70774"/>
                    <a:pt x="115072" y="65889"/>
                    <a:pt x="109082" y="65889"/>
                  </a:cubicBezTo>
                  <a:close/>
                  <a:moveTo>
                    <a:pt x="98164" y="38882"/>
                  </a:moveTo>
                  <a:cubicBezTo>
                    <a:pt x="101159" y="38882"/>
                    <a:pt x="103574" y="41372"/>
                    <a:pt x="103574" y="44341"/>
                  </a:cubicBezTo>
                  <a:lnTo>
                    <a:pt x="103574" y="45969"/>
                  </a:lnTo>
                  <a:cubicBezTo>
                    <a:pt x="101932" y="45107"/>
                    <a:pt x="100096" y="44341"/>
                    <a:pt x="98164" y="44341"/>
                  </a:cubicBezTo>
                  <a:lnTo>
                    <a:pt x="97101" y="44341"/>
                  </a:lnTo>
                  <a:lnTo>
                    <a:pt x="95652" y="38882"/>
                  </a:lnTo>
                  <a:lnTo>
                    <a:pt x="98164" y="38882"/>
                  </a:lnTo>
                  <a:close/>
                  <a:moveTo>
                    <a:pt x="88019" y="31316"/>
                  </a:moveTo>
                  <a:lnTo>
                    <a:pt x="91594" y="44341"/>
                  </a:lnTo>
                  <a:lnTo>
                    <a:pt x="38937" y="44341"/>
                  </a:lnTo>
                  <a:lnTo>
                    <a:pt x="88019" y="31316"/>
                  </a:lnTo>
                  <a:close/>
                  <a:moveTo>
                    <a:pt x="20676" y="21069"/>
                  </a:moveTo>
                  <a:lnTo>
                    <a:pt x="75748" y="6703"/>
                  </a:lnTo>
                  <a:cubicBezTo>
                    <a:pt x="78840" y="5937"/>
                    <a:pt x="81835" y="7565"/>
                    <a:pt x="82318" y="10534"/>
                  </a:cubicBezTo>
                  <a:lnTo>
                    <a:pt x="83671" y="15706"/>
                  </a:lnTo>
                  <a:lnTo>
                    <a:pt x="18260" y="32944"/>
                  </a:lnTo>
                  <a:lnTo>
                    <a:pt x="16908" y="27869"/>
                  </a:lnTo>
                  <a:cubicBezTo>
                    <a:pt x="16038" y="24804"/>
                    <a:pt x="17681" y="21835"/>
                    <a:pt x="20676" y="21069"/>
                  </a:cubicBezTo>
                  <a:close/>
                  <a:moveTo>
                    <a:pt x="5410" y="44341"/>
                  </a:moveTo>
                  <a:cubicBezTo>
                    <a:pt x="5410" y="41372"/>
                    <a:pt x="7922" y="38882"/>
                    <a:pt x="10917" y="38882"/>
                  </a:cubicBezTo>
                  <a:lnTo>
                    <a:pt x="14202" y="38882"/>
                  </a:lnTo>
                  <a:lnTo>
                    <a:pt x="15555" y="44341"/>
                  </a:lnTo>
                  <a:lnTo>
                    <a:pt x="10917" y="44341"/>
                  </a:lnTo>
                  <a:cubicBezTo>
                    <a:pt x="8985" y="44341"/>
                    <a:pt x="7053" y="44820"/>
                    <a:pt x="5410" y="45969"/>
                  </a:cubicBezTo>
                  <a:lnTo>
                    <a:pt x="5410" y="44341"/>
                  </a:lnTo>
                  <a:close/>
                  <a:moveTo>
                    <a:pt x="103574" y="109177"/>
                  </a:moveTo>
                  <a:cubicBezTo>
                    <a:pt x="103574" y="112146"/>
                    <a:pt x="101159" y="114541"/>
                    <a:pt x="98164" y="114541"/>
                  </a:cubicBezTo>
                  <a:lnTo>
                    <a:pt x="10917" y="114541"/>
                  </a:lnTo>
                  <a:cubicBezTo>
                    <a:pt x="7922" y="114541"/>
                    <a:pt x="5410" y="112146"/>
                    <a:pt x="5410" y="109177"/>
                  </a:cubicBezTo>
                  <a:lnTo>
                    <a:pt x="5410" y="55163"/>
                  </a:lnTo>
                  <a:cubicBezTo>
                    <a:pt x="5410" y="52194"/>
                    <a:pt x="7922" y="49704"/>
                    <a:pt x="10917" y="49704"/>
                  </a:cubicBezTo>
                  <a:lnTo>
                    <a:pt x="98164" y="49704"/>
                  </a:lnTo>
                  <a:cubicBezTo>
                    <a:pt x="101159" y="49704"/>
                    <a:pt x="103574" y="52194"/>
                    <a:pt x="103574" y="55163"/>
                  </a:cubicBezTo>
                  <a:lnTo>
                    <a:pt x="103574" y="65889"/>
                  </a:lnTo>
                  <a:lnTo>
                    <a:pt x="92657" y="65889"/>
                  </a:lnTo>
                  <a:cubicBezTo>
                    <a:pt x="86666" y="65889"/>
                    <a:pt x="81835" y="70774"/>
                    <a:pt x="81835" y="76711"/>
                  </a:cubicBezTo>
                  <a:lnTo>
                    <a:pt x="81835" y="87533"/>
                  </a:lnTo>
                  <a:cubicBezTo>
                    <a:pt x="81835" y="93471"/>
                    <a:pt x="86666" y="98355"/>
                    <a:pt x="92657" y="98355"/>
                  </a:cubicBezTo>
                  <a:lnTo>
                    <a:pt x="103574" y="98355"/>
                  </a:lnTo>
                  <a:lnTo>
                    <a:pt x="103574" y="109177"/>
                  </a:lnTo>
                  <a:close/>
                  <a:moveTo>
                    <a:pt x="114492" y="87533"/>
                  </a:moveTo>
                  <a:cubicBezTo>
                    <a:pt x="114492" y="90502"/>
                    <a:pt x="112077" y="92992"/>
                    <a:pt x="109082" y="92992"/>
                  </a:cubicBezTo>
                  <a:lnTo>
                    <a:pt x="92657" y="92992"/>
                  </a:lnTo>
                  <a:cubicBezTo>
                    <a:pt x="89661" y="92992"/>
                    <a:pt x="87246" y="90502"/>
                    <a:pt x="87246" y="87533"/>
                  </a:cubicBezTo>
                  <a:lnTo>
                    <a:pt x="87246" y="76711"/>
                  </a:lnTo>
                  <a:cubicBezTo>
                    <a:pt x="87246" y="73743"/>
                    <a:pt x="89661" y="71348"/>
                    <a:pt x="92657" y="71348"/>
                  </a:cubicBezTo>
                  <a:lnTo>
                    <a:pt x="109082" y="71348"/>
                  </a:lnTo>
                  <a:cubicBezTo>
                    <a:pt x="112077" y="71348"/>
                    <a:pt x="114492" y="73743"/>
                    <a:pt x="114492" y="76711"/>
                  </a:cubicBezTo>
                  <a:lnTo>
                    <a:pt x="114492" y="87533"/>
                  </a:lnTo>
                  <a:close/>
                  <a:moveTo>
                    <a:pt x="57294" y="103814"/>
                  </a:moveTo>
                  <a:lnTo>
                    <a:pt x="51787" y="103814"/>
                  </a:lnTo>
                  <a:cubicBezTo>
                    <a:pt x="50144" y="103814"/>
                    <a:pt x="49082" y="104868"/>
                    <a:pt x="49082" y="106496"/>
                  </a:cubicBezTo>
                  <a:cubicBezTo>
                    <a:pt x="49082" y="108124"/>
                    <a:pt x="50144" y="109177"/>
                    <a:pt x="51787" y="109177"/>
                  </a:cubicBezTo>
                  <a:lnTo>
                    <a:pt x="57294" y="109177"/>
                  </a:lnTo>
                  <a:cubicBezTo>
                    <a:pt x="58840" y="109177"/>
                    <a:pt x="60000" y="108124"/>
                    <a:pt x="60000" y="106496"/>
                  </a:cubicBezTo>
                  <a:cubicBezTo>
                    <a:pt x="60000" y="104868"/>
                    <a:pt x="58840" y="103814"/>
                    <a:pt x="57294" y="103814"/>
                  </a:cubicBezTo>
                  <a:close/>
                  <a:moveTo>
                    <a:pt x="73623" y="103814"/>
                  </a:moveTo>
                  <a:lnTo>
                    <a:pt x="68115" y="103814"/>
                  </a:lnTo>
                  <a:cubicBezTo>
                    <a:pt x="66570" y="103814"/>
                    <a:pt x="65410" y="104868"/>
                    <a:pt x="65410" y="106496"/>
                  </a:cubicBezTo>
                  <a:cubicBezTo>
                    <a:pt x="65410" y="108124"/>
                    <a:pt x="66570" y="109177"/>
                    <a:pt x="68115" y="109177"/>
                  </a:cubicBezTo>
                  <a:lnTo>
                    <a:pt x="73623" y="109177"/>
                  </a:lnTo>
                  <a:cubicBezTo>
                    <a:pt x="75265" y="109177"/>
                    <a:pt x="76328" y="108124"/>
                    <a:pt x="76328" y="106496"/>
                  </a:cubicBezTo>
                  <a:cubicBezTo>
                    <a:pt x="76328" y="104868"/>
                    <a:pt x="75265" y="103814"/>
                    <a:pt x="73623" y="103814"/>
                  </a:cubicBezTo>
                  <a:close/>
                  <a:moveTo>
                    <a:pt x="57294" y="55163"/>
                  </a:moveTo>
                  <a:lnTo>
                    <a:pt x="51787" y="55163"/>
                  </a:lnTo>
                  <a:cubicBezTo>
                    <a:pt x="50144" y="55163"/>
                    <a:pt x="49082" y="56217"/>
                    <a:pt x="49082" y="57845"/>
                  </a:cubicBezTo>
                  <a:cubicBezTo>
                    <a:pt x="49082" y="59473"/>
                    <a:pt x="50144" y="60526"/>
                    <a:pt x="51787" y="60526"/>
                  </a:cubicBezTo>
                  <a:lnTo>
                    <a:pt x="57294" y="60526"/>
                  </a:lnTo>
                  <a:cubicBezTo>
                    <a:pt x="58840" y="60526"/>
                    <a:pt x="60000" y="59473"/>
                    <a:pt x="60000" y="57845"/>
                  </a:cubicBezTo>
                  <a:cubicBezTo>
                    <a:pt x="60000" y="56217"/>
                    <a:pt x="58840" y="55163"/>
                    <a:pt x="57294" y="5516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98885" y="6586033"/>
              <a:ext cx="2666226" cy="15927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Не освоено – 665,4 млн рублей: 214,6 млн рублей – предусмотрено на строительство МРТ-блока, 59,4 млн рублей – на ремонтные работы, 103,1 млн рублей - за счет экономии, остальные – средства ФОМС.</a:t>
              </a:r>
            </a:p>
            <a:p>
              <a:r>
                <a:rPr lang="ru-RU" sz="10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Количество заключенных контрактов – 110 (100%).</a:t>
              </a:r>
              <a:endParaRPr lang="id-ID" sz="10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  <a:p>
              <a:endParaRPr lang="id-ID" sz="10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  <p:bldP spid="21" grpId="0" animBg="1"/>
      <p:bldP spid="23" grpId="0"/>
      <p:bldP spid="26" grpId="0"/>
      <p:bldP spid="49" grpId="0" animBg="1"/>
      <p:bldP spid="60" grpId="0" animBg="1"/>
      <p:bldP spid="61" grpId="0" animBg="1"/>
      <p:bldP spid="63" grpId="0"/>
      <p:bldP spid="67" grpId="0"/>
      <p:bldP spid="68" grpId="0"/>
      <p:bldP spid="88" grpId="0" animBg="1"/>
      <p:bldP spid="89" grpId="0" animBg="1"/>
      <p:bldP spid="90" grpId="0"/>
      <p:bldP spid="92" grpId="0"/>
      <p:bldP spid="94" grpId="0" animBg="1"/>
      <p:bldP spid="98" grpId="0"/>
      <p:bldP spid="99" grpId="0"/>
      <p:bldP spid="100" grpId="0"/>
      <p:bldP spid="44" grpId="0" animBg="1"/>
      <p:bldP spid="45" grpId="0" animBg="1"/>
      <p:bldP spid="46" grpId="0"/>
      <p:bldP spid="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Rectangle 2"/>
          <p:cNvSpPr/>
          <p:nvPr/>
        </p:nvSpPr>
        <p:spPr>
          <a:xfrm>
            <a:off x="3049" y="1225705"/>
            <a:ext cx="9906000" cy="3467265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  <a:alpha val="65000"/>
                </a:schemeClr>
              </a:gs>
              <a:gs pos="50000">
                <a:schemeClr val="accent1">
                  <a:alpha val="73000"/>
                </a:schemeClr>
              </a:gs>
              <a:gs pos="100000">
                <a:schemeClr val="bg2">
                  <a:lumMod val="50000"/>
                  <a:alpha val="52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3076" name="Picture 4" descr="D:\Документы\Мои документы\_ОРГАНИЗАЦИЯ РАБОТЫ\Для сведения\Медиа материалы\Нац проекты\Карта Дагестана серая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924389" y="984439"/>
            <a:ext cx="3438584" cy="4942243"/>
          </a:xfrm>
          <a:prstGeom prst="rect">
            <a:avLst/>
          </a:prstGeom>
          <a:noFill/>
        </p:spPr>
      </p:pic>
      <p:sp>
        <p:nvSpPr>
          <p:cNvPr id="22" name="Title 1"/>
          <p:cNvSpPr>
            <a:spLocks noGrp="1"/>
          </p:cNvSpPr>
          <p:nvPr>
            <p:ph type="ctrTitle" idx="4294967295"/>
          </p:nvPr>
        </p:nvSpPr>
        <p:spPr>
          <a:xfrm>
            <a:off x="1162182" y="380198"/>
            <a:ext cx="8777287" cy="665162"/>
          </a:xfrm>
          <a:prstGeom prst="rect">
            <a:avLst/>
          </a:prstGeom>
        </p:spPr>
        <p:txBody>
          <a:bodyPr/>
          <a:lstStyle/>
          <a:p>
            <a:r>
              <a:rPr lang="ru-RU" sz="2400" b="1" dirty="0">
                <a:solidFill>
                  <a:srgbClr val="0062A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Нацпроект «Жилье и городская среда»</a:t>
            </a:r>
            <a:endParaRPr lang="en-US" sz="2400" b="1" dirty="0">
              <a:solidFill>
                <a:srgbClr val="0062A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3064325" y="744726"/>
            <a:ext cx="6881812" cy="239713"/>
          </a:xfrm>
          <a:prstGeom prst="rect">
            <a:avLst/>
          </a:prstGeom>
        </p:spPr>
        <p:txBody>
          <a:bodyPr/>
          <a:lstStyle/>
          <a:p>
            <a:r>
              <a:rPr lang="ru-RU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Республика Дагестан принимает участие в реализации 3-х федеральных проектов</a:t>
            </a:r>
            <a:endParaRPr lang="id-ID" sz="1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9" name="Google Shape;1333;p54"/>
          <p:cNvSpPr/>
          <p:nvPr/>
        </p:nvSpPr>
        <p:spPr>
          <a:xfrm>
            <a:off x="911848" y="442421"/>
            <a:ext cx="288000" cy="288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117294" y="10917"/>
                </a:moveTo>
                <a:lnTo>
                  <a:pt x="114589" y="10917"/>
                </a:lnTo>
                <a:lnTo>
                  <a:pt x="114589" y="2801"/>
                </a:lnTo>
                <a:cubicBezTo>
                  <a:pt x="114589" y="1159"/>
                  <a:pt x="113429" y="0"/>
                  <a:pt x="111787" y="0"/>
                </a:cubicBezTo>
                <a:lnTo>
                  <a:pt x="8212" y="0"/>
                </a:lnTo>
                <a:cubicBezTo>
                  <a:pt x="6570" y="0"/>
                  <a:pt x="5507" y="1159"/>
                  <a:pt x="5507" y="2801"/>
                </a:cubicBezTo>
                <a:lnTo>
                  <a:pt x="5507" y="10917"/>
                </a:lnTo>
                <a:lnTo>
                  <a:pt x="2705" y="10917"/>
                </a:lnTo>
                <a:cubicBezTo>
                  <a:pt x="1159" y="10917"/>
                  <a:pt x="0" y="12077"/>
                  <a:pt x="0" y="13719"/>
                </a:cubicBezTo>
                <a:cubicBezTo>
                  <a:pt x="0" y="15265"/>
                  <a:pt x="1159" y="16425"/>
                  <a:pt x="2705" y="16425"/>
                </a:cubicBezTo>
                <a:lnTo>
                  <a:pt x="5507" y="16425"/>
                </a:lnTo>
                <a:lnTo>
                  <a:pt x="5507" y="117294"/>
                </a:lnTo>
                <a:cubicBezTo>
                  <a:pt x="5507" y="118937"/>
                  <a:pt x="6570" y="120000"/>
                  <a:pt x="8212" y="120000"/>
                </a:cubicBezTo>
                <a:lnTo>
                  <a:pt x="111787" y="120000"/>
                </a:lnTo>
                <a:cubicBezTo>
                  <a:pt x="113429" y="120000"/>
                  <a:pt x="114589" y="118937"/>
                  <a:pt x="114589" y="117294"/>
                </a:cubicBezTo>
                <a:lnTo>
                  <a:pt x="114589" y="16425"/>
                </a:lnTo>
                <a:lnTo>
                  <a:pt x="117294" y="16425"/>
                </a:lnTo>
                <a:cubicBezTo>
                  <a:pt x="118937" y="16425"/>
                  <a:pt x="120000" y="15265"/>
                  <a:pt x="120000" y="13719"/>
                </a:cubicBezTo>
                <a:cubicBezTo>
                  <a:pt x="120000" y="12077"/>
                  <a:pt x="118937" y="10917"/>
                  <a:pt x="117294" y="10917"/>
                </a:cubicBezTo>
                <a:close/>
                <a:moveTo>
                  <a:pt x="65507" y="114589"/>
                </a:moveTo>
                <a:lnTo>
                  <a:pt x="54589" y="114589"/>
                </a:lnTo>
                <a:lnTo>
                  <a:pt x="54589" y="87342"/>
                </a:lnTo>
                <a:lnTo>
                  <a:pt x="65507" y="87342"/>
                </a:lnTo>
                <a:lnTo>
                  <a:pt x="65507" y="114589"/>
                </a:lnTo>
                <a:close/>
                <a:moveTo>
                  <a:pt x="109082" y="114589"/>
                </a:moveTo>
                <a:lnTo>
                  <a:pt x="70917" y="114589"/>
                </a:lnTo>
                <a:lnTo>
                  <a:pt x="70917" y="84541"/>
                </a:lnTo>
                <a:cubicBezTo>
                  <a:pt x="70917" y="82898"/>
                  <a:pt x="69855" y="81835"/>
                  <a:pt x="68212" y="81835"/>
                </a:cubicBezTo>
                <a:lnTo>
                  <a:pt x="51787" y="81835"/>
                </a:lnTo>
                <a:cubicBezTo>
                  <a:pt x="50241" y="81835"/>
                  <a:pt x="49082" y="82898"/>
                  <a:pt x="49082" y="84541"/>
                </a:cubicBezTo>
                <a:lnTo>
                  <a:pt x="49082" y="114589"/>
                </a:lnTo>
                <a:lnTo>
                  <a:pt x="10917" y="114589"/>
                </a:lnTo>
                <a:lnTo>
                  <a:pt x="10917" y="16425"/>
                </a:lnTo>
                <a:lnTo>
                  <a:pt x="109082" y="16425"/>
                </a:lnTo>
                <a:lnTo>
                  <a:pt x="109082" y="114589"/>
                </a:lnTo>
                <a:close/>
                <a:moveTo>
                  <a:pt x="109082" y="10917"/>
                </a:moveTo>
                <a:lnTo>
                  <a:pt x="10917" y="10917"/>
                </a:lnTo>
                <a:lnTo>
                  <a:pt x="10917" y="5507"/>
                </a:lnTo>
                <a:lnTo>
                  <a:pt x="109082" y="5507"/>
                </a:lnTo>
                <a:lnTo>
                  <a:pt x="109082" y="10917"/>
                </a:lnTo>
                <a:close/>
                <a:moveTo>
                  <a:pt x="79130" y="49082"/>
                </a:moveTo>
                <a:lnTo>
                  <a:pt x="95458" y="49082"/>
                </a:lnTo>
                <a:cubicBezTo>
                  <a:pt x="97101" y="49082"/>
                  <a:pt x="98164" y="48019"/>
                  <a:pt x="98164" y="46376"/>
                </a:cubicBezTo>
                <a:lnTo>
                  <a:pt x="98164" y="30048"/>
                </a:lnTo>
                <a:cubicBezTo>
                  <a:pt x="98164" y="28405"/>
                  <a:pt x="97101" y="27342"/>
                  <a:pt x="95458" y="27342"/>
                </a:cubicBezTo>
                <a:lnTo>
                  <a:pt x="79130" y="27342"/>
                </a:lnTo>
                <a:cubicBezTo>
                  <a:pt x="77487" y="27342"/>
                  <a:pt x="76328" y="28405"/>
                  <a:pt x="76328" y="30048"/>
                </a:cubicBezTo>
                <a:lnTo>
                  <a:pt x="76328" y="46376"/>
                </a:lnTo>
                <a:cubicBezTo>
                  <a:pt x="76328" y="48019"/>
                  <a:pt x="77487" y="49082"/>
                  <a:pt x="79130" y="49082"/>
                </a:cubicBezTo>
                <a:close/>
                <a:moveTo>
                  <a:pt x="81835" y="32753"/>
                </a:moveTo>
                <a:lnTo>
                  <a:pt x="92753" y="32753"/>
                </a:lnTo>
                <a:lnTo>
                  <a:pt x="92753" y="43671"/>
                </a:lnTo>
                <a:lnTo>
                  <a:pt x="81835" y="43671"/>
                </a:lnTo>
                <a:lnTo>
                  <a:pt x="81835" y="32753"/>
                </a:lnTo>
                <a:close/>
                <a:moveTo>
                  <a:pt x="24541" y="49082"/>
                </a:moveTo>
                <a:lnTo>
                  <a:pt x="40966" y="49082"/>
                </a:lnTo>
                <a:cubicBezTo>
                  <a:pt x="42512" y="49082"/>
                  <a:pt x="43671" y="48019"/>
                  <a:pt x="43671" y="46376"/>
                </a:cubicBezTo>
                <a:lnTo>
                  <a:pt x="43671" y="30048"/>
                </a:lnTo>
                <a:cubicBezTo>
                  <a:pt x="43671" y="28405"/>
                  <a:pt x="42512" y="27342"/>
                  <a:pt x="40966" y="27342"/>
                </a:cubicBezTo>
                <a:lnTo>
                  <a:pt x="24541" y="27342"/>
                </a:lnTo>
                <a:cubicBezTo>
                  <a:pt x="22898" y="27342"/>
                  <a:pt x="21835" y="28405"/>
                  <a:pt x="21835" y="30048"/>
                </a:cubicBezTo>
                <a:lnTo>
                  <a:pt x="21835" y="46376"/>
                </a:lnTo>
                <a:cubicBezTo>
                  <a:pt x="21835" y="48019"/>
                  <a:pt x="22898" y="49082"/>
                  <a:pt x="24541" y="49082"/>
                </a:cubicBezTo>
                <a:close/>
                <a:moveTo>
                  <a:pt x="27246" y="32753"/>
                </a:moveTo>
                <a:lnTo>
                  <a:pt x="38164" y="32753"/>
                </a:lnTo>
                <a:lnTo>
                  <a:pt x="38164" y="43671"/>
                </a:lnTo>
                <a:lnTo>
                  <a:pt x="27246" y="43671"/>
                </a:lnTo>
                <a:lnTo>
                  <a:pt x="27246" y="32753"/>
                </a:lnTo>
                <a:close/>
                <a:moveTo>
                  <a:pt x="24541" y="76425"/>
                </a:moveTo>
                <a:lnTo>
                  <a:pt x="40966" y="76425"/>
                </a:lnTo>
                <a:cubicBezTo>
                  <a:pt x="42512" y="76425"/>
                  <a:pt x="43671" y="75265"/>
                  <a:pt x="43671" y="73623"/>
                </a:cubicBezTo>
                <a:lnTo>
                  <a:pt x="43671" y="57294"/>
                </a:lnTo>
                <a:cubicBezTo>
                  <a:pt x="43671" y="55652"/>
                  <a:pt x="42512" y="54589"/>
                  <a:pt x="40966" y="54589"/>
                </a:cubicBezTo>
                <a:lnTo>
                  <a:pt x="24541" y="54589"/>
                </a:lnTo>
                <a:cubicBezTo>
                  <a:pt x="22898" y="54589"/>
                  <a:pt x="21835" y="55652"/>
                  <a:pt x="21835" y="57294"/>
                </a:cubicBezTo>
                <a:lnTo>
                  <a:pt x="21835" y="73623"/>
                </a:lnTo>
                <a:cubicBezTo>
                  <a:pt x="21835" y="75265"/>
                  <a:pt x="22898" y="76425"/>
                  <a:pt x="24541" y="76425"/>
                </a:cubicBezTo>
                <a:close/>
                <a:moveTo>
                  <a:pt x="27246" y="60000"/>
                </a:moveTo>
                <a:lnTo>
                  <a:pt x="38164" y="60000"/>
                </a:lnTo>
                <a:lnTo>
                  <a:pt x="38164" y="70917"/>
                </a:lnTo>
                <a:lnTo>
                  <a:pt x="27246" y="70917"/>
                </a:lnTo>
                <a:lnTo>
                  <a:pt x="27246" y="60000"/>
                </a:lnTo>
                <a:close/>
                <a:moveTo>
                  <a:pt x="79130" y="76425"/>
                </a:moveTo>
                <a:lnTo>
                  <a:pt x="95458" y="76425"/>
                </a:lnTo>
                <a:cubicBezTo>
                  <a:pt x="97101" y="76425"/>
                  <a:pt x="98164" y="75265"/>
                  <a:pt x="98164" y="73623"/>
                </a:cubicBezTo>
                <a:lnTo>
                  <a:pt x="98164" y="57294"/>
                </a:lnTo>
                <a:cubicBezTo>
                  <a:pt x="98164" y="55652"/>
                  <a:pt x="97101" y="54589"/>
                  <a:pt x="95458" y="54589"/>
                </a:cubicBezTo>
                <a:lnTo>
                  <a:pt x="79130" y="54589"/>
                </a:lnTo>
                <a:cubicBezTo>
                  <a:pt x="77487" y="54589"/>
                  <a:pt x="76328" y="55652"/>
                  <a:pt x="76328" y="57294"/>
                </a:cubicBezTo>
                <a:lnTo>
                  <a:pt x="76328" y="73623"/>
                </a:lnTo>
                <a:cubicBezTo>
                  <a:pt x="76328" y="75265"/>
                  <a:pt x="77487" y="76425"/>
                  <a:pt x="79130" y="76425"/>
                </a:cubicBezTo>
                <a:close/>
                <a:moveTo>
                  <a:pt x="81835" y="60000"/>
                </a:moveTo>
                <a:lnTo>
                  <a:pt x="92753" y="60000"/>
                </a:lnTo>
                <a:lnTo>
                  <a:pt x="92753" y="70917"/>
                </a:lnTo>
                <a:lnTo>
                  <a:pt x="81835" y="70917"/>
                </a:lnTo>
                <a:lnTo>
                  <a:pt x="81835" y="60000"/>
                </a:lnTo>
                <a:close/>
                <a:moveTo>
                  <a:pt x="24541" y="103671"/>
                </a:moveTo>
                <a:lnTo>
                  <a:pt x="40966" y="103671"/>
                </a:lnTo>
                <a:cubicBezTo>
                  <a:pt x="42512" y="103671"/>
                  <a:pt x="43671" y="102608"/>
                  <a:pt x="43671" y="100966"/>
                </a:cubicBezTo>
                <a:lnTo>
                  <a:pt x="43671" y="84541"/>
                </a:lnTo>
                <a:cubicBezTo>
                  <a:pt x="43671" y="82898"/>
                  <a:pt x="42512" y="81835"/>
                  <a:pt x="40966" y="81835"/>
                </a:cubicBezTo>
                <a:lnTo>
                  <a:pt x="24541" y="81835"/>
                </a:lnTo>
                <a:cubicBezTo>
                  <a:pt x="22898" y="81835"/>
                  <a:pt x="21835" y="82898"/>
                  <a:pt x="21835" y="84541"/>
                </a:cubicBezTo>
                <a:lnTo>
                  <a:pt x="21835" y="100966"/>
                </a:lnTo>
                <a:cubicBezTo>
                  <a:pt x="21835" y="102608"/>
                  <a:pt x="22898" y="103671"/>
                  <a:pt x="24541" y="103671"/>
                </a:cubicBezTo>
                <a:close/>
                <a:moveTo>
                  <a:pt x="27246" y="87342"/>
                </a:moveTo>
                <a:lnTo>
                  <a:pt x="38164" y="87342"/>
                </a:lnTo>
                <a:lnTo>
                  <a:pt x="38164" y="98164"/>
                </a:lnTo>
                <a:lnTo>
                  <a:pt x="27246" y="98164"/>
                </a:lnTo>
                <a:lnTo>
                  <a:pt x="27246" y="87342"/>
                </a:lnTo>
                <a:close/>
                <a:moveTo>
                  <a:pt x="51787" y="49082"/>
                </a:moveTo>
                <a:lnTo>
                  <a:pt x="68212" y="49082"/>
                </a:lnTo>
                <a:cubicBezTo>
                  <a:pt x="69855" y="49082"/>
                  <a:pt x="70917" y="48019"/>
                  <a:pt x="70917" y="46376"/>
                </a:cubicBezTo>
                <a:lnTo>
                  <a:pt x="70917" y="30048"/>
                </a:lnTo>
                <a:cubicBezTo>
                  <a:pt x="70917" y="28405"/>
                  <a:pt x="69855" y="27342"/>
                  <a:pt x="68212" y="27342"/>
                </a:cubicBezTo>
                <a:lnTo>
                  <a:pt x="51787" y="27342"/>
                </a:lnTo>
                <a:cubicBezTo>
                  <a:pt x="50241" y="27342"/>
                  <a:pt x="49082" y="28405"/>
                  <a:pt x="49082" y="30048"/>
                </a:cubicBezTo>
                <a:lnTo>
                  <a:pt x="49082" y="46376"/>
                </a:lnTo>
                <a:cubicBezTo>
                  <a:pt x="49082" y="48019"/>
                  <a:pt x="50241" y="49082"/>
                  <a:pt x="51787" y="49082"/>
                </a:cubicBezTo>
                <a:close/>
                <a:moveTo>
                  <a:pt x="54589" y="32753"/>
                </a:moveTo>
                <a:lnTo>
                  <a:pt x="65507" y="32753"/>
                </a:lnTo>
                <a:lnTo>
                  <a:pt x="65507" y="43671"/>
                </a:lnTo>
                <a:lnTo>
                  <a:pt x="54589" y="43671"/>
                </a:lnTo>
                <a:lnTo>
                  <a:pt x="54589" y="32753"/>
                </a:lnTo>
                <a:close/>
                <a:moveTo>
                  <a:pt x="79130" y="103671"/>
                </a:moveTo>
                <a:lnTo>
                  <a:pt x="95458" y="103671"/>
                </a:lnTo>
                <a:cubicBezTo>
                  <a:pt x="97101" y="103671"/>
                  <a:pt x="98164" y="102608"/>
                  <a:pt x="98164" y="100966"/>
                </a:cubicBezTo>
                <a:lnTo>
                  <a:pt x="98164" y="84541"/>
                </a:lnTo>
                <a:cubicBezTo>
                  <a:pt x="98164" y="82898"/>
                  <a:pt x="97101" y="81835"/>
                  <a:pt x="95458" y="81835"/>
                </a:cubicBezTo>
                <a:lnTo>
                  <a:pt x="79130" y="81835"/>
                </a:lnTo>
                <a:cubicBezTo>
                  <a:pt x="77487" y="81835"/>
                  <a:pt x="76328" y="82898"/>
                  <a:pt x="76328" y="84541"/>
                </a:cubicBezTo>
                <a:lnTo>
                  <a:pt x="76328" y="100966"/>
                </a:lnTo>
                <a:cubicBezTo>
                  <a:pt x="76328" y="102608"/>
                  <a:pt x="77487" y="103671"/>
                  <a:pt x="79130" y="103671"/>
                </a:cubicBezTo>
                <a:close/>
                <a:moveTo>
                  <a:pt x="81835" y="87342"/>
                </a:moveTo>
                <a:lnTo>
                  <a:pt x="92753" y="87342"/>
                </a:lnTo>
                <a:lnTo>
                  <a:pt x="92753" y="98164"/>
                </a:lnTo>
                <a:lnTo>
                  <a:pt x="81835" y="98164"/>
                </a:lnTo>
                <a:lnTo>
                  <a:pt x="81835" y="87342"/>
                </a:lnTo>
                <a:close/>
                <a:moveTo>
                  <a:pt x="51787" y="76425"/>
                </a:moveTo>
                <a:lnTo>
                  <a:pt x="68212" y="76425"/>
                </a:lnTo>
                <a:cubicBezTo>
                  <a:pt x="69855" y="76425"/>
                  <a:pt x="70917" y="75265"/>
                  <a:pt x="70917" y="73623"/>
                </a:cubicBezTo>
                <a:lnTo>
                  <a:pt x="70917" y="57294"/>
                </a:lnTo>
                <a:cubicBezTo>
                  <a:pt x="70917" y="55652"/>
                  <a:pt x="69855" y="54589"/>
                  <a:pt x="68212" y="54589"/>
                </a:cubicBezTo>
                <a:lnTo>
                  <a:pt x="51787" y="54589"/>
                </a:lnTo>
                <a:cubicBezTo>
                  <a:pt x="50241" y="54589"/>
                  <a:pt x="49082" y="55652"/>
                  <a:pt x="49082" y="57294"/>
                </a:cubicBezTo>
                <a:lnTo>
                  <a:pt x="49082" y="73623"/>
                </a:lnTo>
                <a:cubicBezTo>
                  <a:pt x="49082" y="75265"/>
                  <a:pt x="50241" y="76425"/>
                  <a:pt x="51787" y="76425"/>
                </a:cubicBezTo>
                <a:close/>
                <a:moveTo>
                  <a:pt x="54589" y="60000"/>
                </a:moveTo>
                <a:lnTo>
                  <a:pt x="65507" y="60000"/>
                </a:lnTo>
                <a:lnTo>
                  <a:pt x="65507" y="70917"/>
                </a:lnTo>
                <a:lnTo>
                  <a:pt x="54589" y="70917"/>
                </a:lnTo>
                <a:lnTo>
                  <a:pt x="54589" y="60000"/>
                </a:lnTo>
                <a:close/>
              </a:path>
            </a:pathLst>
          </a:custGeom>
          <a:solidFill>
            <a:schemeClr val="accent1"/>
          </a:solidFill>
          <a:ln w="3175">
            <a:solidFill>
              <a:schemeClr val="accent1"/>
            </a:solidFill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969253" y="5198900"/>
            <a:ext cx="4887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количество благоустраиваемых в 2019 году объектов составит 228</a:t>
            </a:r>
            <a:endParaRPr lang="id-ID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918052" y="4694388"/>
            <a:ext cx="50106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РЕГИОНАЛЬНЫЙ ПРОЕКТ </a:t>
            </a:r>
          </a:p>
          <a:p>
            <a:r>
              <a:rPr lang="ru-RU" sz="1600" b="1" dirty="0">
                <a:solidFill>
                  <a:schemeClr val="accent5"/>
                </a:solidFill>
              </a:rPr>
              <a:t>ФОРМИРОВАНИЕ КОМФОРТНОЙ ГОРОДСКОЙ СРЕДЫ</a:t>
            </a:r>
            <a:endParaRPr lang="id-ID" sz="1600" b="1" dirty="0">
              <a:solidFill>
                <a:schemeClr val="accent5"/>
              </a:solidFill>
            </a:endParaRPr>
          </a:p>
        </p:txBody>
      </p:sp>
      <p:sp>
        <p:nvSpPr>
          <p:cNvPr id="69" name="Rectangle 14"/>
          <p:cNvSpPr/>
          <p:nvPr/>
        </p:nvSpPr>
        <p:spPr>
          <a:xfrm flipH="1">
            <a:off x="4496438" y="4742748"/>
            <a:ext cx="490030" cy="836106"/>
          </a:xfrm>
          <a:prstGeom prst="homePlate">
            <a:avLst>
              <a:gd name="adj" fmla="val 10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67393" y="1471285"/>
            <a:ext cx="3841589" cy="3163499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6754" y="2728084"/>
            <a:ext cx="2139831" cy="1549372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cxnSp>
        <p:nvCxnSpPr>
          <p:cNvPr id="175" name="Elbow Connector 18"/>
          <p:cNvCxnSpPr/>
          <p:nvPr/>
        </p:nvCxnSpPr>
        <p:spPr>
          <a:xfrm>
            <a:off x="3417556" y="4402543"/>
            <a:ext cx="1078884" cy="782609"/>
          </a:xfrm>
          <a:prstGeom prst="bentConnector3">
            <a:avLst>
              <a:gd name="adj1" fmla="val 99440"/>
            </a:avLst>
          </a:prstGeom>
          <a:ln w="190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Elbow Connector 18"/>
          <p:cNvCxnSpPr/>
          <p:nvPr/>
        </p:nvCxnSpPr>
        <p:spPr>
          <a:xfrm rot="16200000" flipH="1">
            <a:off x="2592351" y="2661878"/>
            <a:ext cx="3049281" cy="1298768"/>
          </a:xfrm>
          <a:prstGeom prst="bentConnector3">
            <a:avLst>
              <a:gd name="adj1" fmla="val -135"/>
            </a:avLst>
          </a:prstGeom>
          <a:ln w="190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Elbow Connector 18"/>
          <p:cNvCxnSpPr/>
          <p:nvPr/>
        </p:nvCxnSpPr>
        <p:spPr>
          <a:xfrm rot="16200000" flipH="1">
            <a:off x="3249242" y="3584326"/>
            <a:ext cx="1605963" cy="1157738"/>
          </a:xfrm>
          <a:prstGeom prst="bentConnector3">
            <a:avLst>
              <a:gd name="adj1" fmla="val -117"/>
            </a:avLst>
          </a:prstGeom>
          <a:ln w="1905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2"/>
          <p:cNvSpPr/>
          <p:nvPr/>
        </p:nvSpPr>
        <p:spPr>
          <a:xfrm>
            <a:off x="31897" y="136018"/>
            <a:ext cx="9906000" cy="263612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lumMod val="60000"/>
                  <a:lumOff val="40000"/>
                  <a:alpha val="41000"/>
                </a:schemeClr>
              </a:gs>
              <a:gs pos="100000">
                <a:schemeClr val="bg2">
                  <a:lumMod val="50000"/>
                  <a:alpha val="22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37" name="Picture 2" descr="D:\Документы\Мои документы\_ОРГАНИЗАЦИЯ РАБОТЫ\Для сведения\Медиа материалы\Нац проекты\Герб России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9590" y="156225"/>
            <a:ext cx="498600" cy="540000"/>
          </a:xfrm>
          <a:prstGeom prst="rect">
            <a:avLst/>
          </a:prstGeom>
          <a:noFill/>
        </p:spPr>
      </p:pic>
      <p:pic>
        <p:nvPicPr>
          <p:cNvPr id="38" name="Picture 4" descr="https://xn--80aafjcthgy6bd.xn--p1ai/templates/mun46/images/gerb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90148" y="139256"/>
            <a:ext cx="518834" cy="540000"/>
          </a:xfrm>
          <a:prstGeom prst="rect">
            <a:avLst/>
          </a:prstGeom>
          <a:noFill/>
        </p:spPr>
      </p:pic>
      <p:sp>
        <p:nvSpPr>
          <p:cNvPr id="55" name="TextBox 54"/>
          <p:cNvSpPr txBox="1"/>
          <p:nvPr/>
        </p:nvSpPr>
        <p:spPr>
          <a:xfrm>
            <a:off x="398103" y="3895443"/>
            <a:ext cx="1988042" cy="340519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План: 207</a:t>
            </a:r>
            <a:endParaRPr lang="id-ID" sz="1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89861" y="4183770"/>
            <a:ext cx="2198656" cy="374571"/>
          </a:xfrm>
          <a:prstGeom prst="round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Факт: 214</a:t>
            </a:r>
            <a:endParaRPr lang="id-ID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503584" y="4126964"/>
            <a:ext cx="11119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103</a:t>
            </a:r>
            <a:r>
              <a:rPr lang="id-ID" sz="2400" b="1" dirty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id-ID" sz="3600" b="1" dirty="0">
              <a:ln>
                <a:solidFill>
                  <a:schemeClr val="bg1">
                    <a:lumMod val="7500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26961" y="3591233"/>
            <a:ext cx="45231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</a:rPr>
              <a:t>Благоустройство общественных территорий, ед.</a:t>
            </a:r>
            <a:endParaRPr lang="id-ID" sz="1600" b="1" dirty="0">
              <a:solidFill>
                <a:schemeClr val="bg1"/>
              </a:solidFill>
            </a:endParaRPr>
          </a:p>
        </p:txBody>
      </p:sp>
      <p:cxnSp>
        <p:nvCxnSpPr>
          <p:cNvPr id="59" name="Прямая соединительная линия 58"/>
          <p:cNvCxnSpPr/>
          <p:nvPr/>
        </p:nvCxnSpPr>
        <p:spPr>
          <a:xfrm>
            <a:off x="249590" y="3502770"/>
            <a:ext cx="0" cy="106546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385401" y="2844974"/>
            <a:ext cx="2209557" cy="340519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План: 14</a:t>
            </a:r>
            <a:endParaRPr lang="id-ID" sz="1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89860" y="3133301"/>
            <a:ext cx="2198657" cy="374571"/>
          </a:xfrm>
          <a:prstGeom prst="round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Факт: 14</a:t>
            </a:r>
            <a:endParaRPr lang="id-ID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515431" y="3106547"/>
            <a:ext cx="1017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r>
              <a:rPr lang="id-ID" sz="2400" b="1" dirty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id-ID" sz="3600" b="1" dirty="0">
              <a:ln>
                <a:solidFill>
                  <a:schemeClr val="bg1">
                    <a:lumMod val="7500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33401" y="2526252"/>
            <a:ext cx="45231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</a:rPr>
              <a:t>Благоустройство дворовых территорий, ед.</a:t>
            </a:r>
            <a:endParaRPr lang="id-ID" sz="1600" b="1" dirty="0">
              <a:solidFill>
                <a:schemeClr val="bg1"/>
              </a:solidFill>
            </a:endParaRPr>
          </a:p>
        </p:txBody>
      </p:sp>
      <p:cxnSp>
        <p:nvCxnSpPr>
          <p:cNvPr id="64" name="Прямая соединительная линия 63"/>
          <p:cNvCxnSpPr/>
          <p:nvPr/>
        </p:nvCxnSpPr>
        <p:spPr>
          <a:xfrm>
            <a:off x="249590" y="2452301"/>
            <a:ext cx="0" cy="106546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405944" y="1770086"/>
            <a:ext cx="2203309" cy="340519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План: 9</a:t>
            </a:r>
            <a:endParaRPr lang="id-ID" sz="1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97703" y="2058413"/>
            <a:ext cx="2407541" cy="374571"/>
          </a:xfrm>
          <a:prstGeom prst="round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Факт: 10</a:t>
            </a:r>
            <a:endParaRPr lang="id-ID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560366" y="1648940"/>
            <a:ext cx="1174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111%.</a:t>
            </a:r>
            <a:endParaRPr lang="id-ID" sz="2400" b="1" dirty="0">
              <a:ln>
                <a:solidFill>
                  <a:schemeClr val="bg1">
                    <a:lumMod val="7500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23213" y="1225705"/>
            <a:ext cx="3793778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b="1" dirty="0">
                <a:solidFill>
                  <a:schemeClr val="bg1"/>
                </a:solidFill>
              </a:rPr>
              <a:t>Доля граждан МО, участвующих в решении вопросов городской среды, %</a:t>
            </a:r>
            <a:endParaRPr lang="id-ID" sz="16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73" name="Прямая соединительная линия 72"/>
          <p:cNvCxnSpPr/>
          <p:nvPr/>
        </p:nvCxnSpPr>
        <p:spPr>
          <a:xfrm>
            <a:off x="246540" y="1393049"/>
            <a:ext cx="0" cy="106546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2313980" y="6228789"/>
            <a:ext cx="5072191" cy="761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05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Не освоено – 18 млн рублей: 17,3 млн рублей –  освоение предусмотрено до конца 2020 года, 0,74 млн рублей - за счет экономии. </a:t>
            </a:r>
          </a:p>
          <a:p>
            <a:r>
              <a:rPr lang="ru-RU" sz="105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Количество заключенных контрактов – 347 (100%).</a:t>
            </a:r>
            <a:endParaRPr lang="id-ID" sz="105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lvl="0" algn="ctr"/>
            <a:endParaRPr lang="id-ID" sz="1050" b="1" dirty="0">
              <a:solidFill>
                <a:prstClr val="black">
                  <a:lumMod val="85000"/>
                  <a:lumOff val="15000"/>
                </a:prstClr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729252" y="5796637"/>
            <a:ext cx="1847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7881F"/>
                </a:solidFill>
              </a:rPr>
              <a:t>₽ </a:t>
            </a:r>
            <a:r>
              <a:rPr lang="ru-RU" sz="2000" b="1" dirty="0">
                <a:solidFill>
                  <a:schemeClr val="accent5"/>
                </a:solidFill>
              </a:rPr>
              <a:t>1,08 млрд</a:t>
            </a:r>
            <a:endParaRPr lang="id-ID" sz="2000" b="1" dirty="0">
              <a:solidFill>
                <a:schemeClr val="accent5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4911349" y="5828679"/>
            <a:ext cx="30308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accent5"/>
                </a:solidFill>
              </a:rPr>
              <a:t> 98,4 %</a:t>
            </a:r>
            <a:endParaRPr lang="id-ID" sz="2000" b="1" dirty="0">
              <a:solidFill>
                <a:schemeClr val="accent5"/>
              </a:solidFill>
            </a:endParaRPr>
          </a:p>
        </p:txBody>
      </p:sp>
      <p:sp>
        <p:nvSpPr>
          <p:cNvPr id="74" name="Google Shape;996;p45"/>
          <p:cNvSpPr/>
          <p:nvPr/>
        </p:nvSpPr>
        <p:spPr>
          <a:xfrm>
            <a:off x="2368778" y="5733768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24541" y="55163"/>
                </a:moveTo>
                <a:lnTo>
                  <a:pt x="19033" y="55163"/>
                </a:lnTo>
                <a:cubicBezTo>
                  <a:pt x="17487" y="55163"/>
                  <a:pt x="16328" y="56217"/>
                  <a:pt x="16328" y="57845"/>
                </a:cubicBezTo>
                <a:cubicBezTo>
                  <a:pt x="16328" y="59473"/>
                  <a:pt x="17487" y="60526"/>
                  <a:pt x="19033" y="60526"/>
                </a:cubicBezTo>
                <a:lnTo>
                  <a:pt x="24541" y="60526"/>
                </a:lnTo>
                <a:cubicBezTo>
                  <a:pt x="26183" y="60526"/>
                  <a:pt x="27246" y="59473"/>
                  <a:pt x="27246" y="57845"/>
                </a:cubicBezTo>
                <a:cubicBezTo>
                  <a:pt x="27246" y="56217"/>
                  <a:pt x="26183" y="55163"/>
                  <a:pt x="24541" y="55163"/>
                </a:cubicBezTo>
                <a:close/>
                <a:moveTo>
                  <a:pt x="40869" y="103814"/>
                </a:moveTo>
                <a:lnTo>
                  <a:pt x="35458" y="103814"/>
                </a:lnTo>
                <a:cubicBezTo>
                  <a:pt x="33816" y="103814"/>
                  <a:pt x="32753" y="104868"/>
                  <a:pt x="32753" y="106496"/>
                </a:cubicBezTo>
                <a:cubicBezTo>
                  <a:pt x="32753" y="108124"/>
                  <a:pt x="33816" y="109177"/>
                  <a:pt x="35458" y="109177"/>
                </a:cubicBezTo>
                <a:lnTo>
                  <a:pt x="40869" y="109177"/>
                </a:lnTo>
                <a:cubicBezTo>
                  <a:pt x="42512" y="109177"/>
                  <a:pt x="43574" y="108124"/>
                  <a:pt x="43574" y="106496"/>
                </a:cubicBezTo>
                <a:cubicBezTo>
                  <a:pt x="43574" y="104868"/>
                  <a:pt x="42512" y="103814"/>
                  <a:pt x="40869" y="103814"/>
                </a:cubicBezTo>
                <a:close/>
                <a:moveTo>
                  <a:pt x="24541" y="103814"/>
                </a:moveTo>
                <a:lnTo>
                  <a:pt x="19033" y="103814"/>
                </a:lnTo>
                <a:cubicBezTo>
                  <a:pt x="17487" y="103814"/>
                  <a:pt x="16328" y="104868"/>
                  <a:pt x="16328" y="106496"/>
                </a:cubicBezTo>
                <a:cubicBezTo>
                  <a:pt x="16328" y="108124"/>
                  <a:pt x="17487" y="109177"/>
                  <a:pt x="19033" y="109177"/>
                </a:cubicBezTo>
                <a:lnTo>
                  <a:pt x="24541" y="109177"/>
                </a:lnTo>
                <a:cubicBezTo>
                  <a:pt x="26183" y="109177"/>
                  <a:pt x="27246" y="108124"/>
                  <a:pt x="27246" y="106496"/>
                </a:cubicBezTo>
                <a:cubicBezTo>
                  <a:pt x="27246" y="104868"/>
                  <a:pt x="26183" y="103814"/>
                  <a:pt x="24541" y="103814"/>
                </a:cubicBezTo>
                <a:close/>
                <a:moveTo>
                  <a:pt x="84541" y="60526"/>
                </a:moveTo>
                <a:lnTo>
                  <a:pt x="89951" y="60526"/>
                </a:lnTo>
                <a:cubicBezTo>
                  <a:pt x="91594" y="60526"/>
                  <a:pt x="92657" y="59473"/>
                  <a:pt x="92657" y="57845"/>
                </a:cubicBezTo>
                <a:cubicBezTo>
                  <a:pt x="92657" y="56217"/>
                  <a:pt x="91594" y="55163"/>
                  <a:pt x="89951" y="55163"/>
                </a:cubicBezTo>
                <a:lnTo>
                  <a:pt x="84541" y="55163"/>
                </a:lnTo>
                <a:cubicBezTo>
                  <a:pt x="82898" y="55163"/>
                  <a:pt x="81835" y="56217"/>
                  <a:pt x="81835" y="57845"/>
                </a:cubicBezTo>
                <a:cubicBezTo>
                  <a:pt x="81835" y="59473"/>
                  <a:pt x="82898" y="60526"/>
                  <a:pt x="84541" y="60526"/>
                </a:cubicBezTo>
                <a:close/>
                <a:moveTo>
                  <a:pt x="89951" y="103814"/>
                </a:moveTo>
                <a:lnTo>
                  <a:pt x="84541" y="103814"/>
                </a:lnTo>
                <a:cubicBezTo>
                  <a:pt x="82898" y="103814"/>
                  <a:pt x="81835" y="104868"/>
                  <a:pt x="81835" y="106496"/>
                </a:cubicBezTo>
                <a:cubicBezTo>
                  <a:pt x="81835" y="108124"/>
                  <a:pt x="82898" y="109177"/>
                  <a:pt x="84541" y="109177"/>
                </a:cubicBezTo>
                <a:lnTo>
                  <a:pt x="89951" y="109177"/>
                </a:lnTo>
                <a:cubicBezTo>
                  <a:pt x="91594" y="109177"/>
                  <a:pt x="92657" y="108124"/>
                  <a:pt x="92657" y="106496"/>
                </a:cubicBezTo>
                <a:cubicBezTo>
                  <a:pt x="92657" y="104868"/>
                  <a:pt x="91594" y="103814"/>
                  <a:pt x="89951" y="103814"/>
                </a:cubicBezTo>
                <a:close/>
                <a:moveTo>
                  <a:pt x="95458" y="79489"/>
                </a:moveTo>
                <a:cubicBezTo>
                  <a:pt x="93816" y="79489"/>
                  <a:pt x="92657" y="80542"/>
                  <a:pt x="92657" y="82170"/>
                </a:cubicBezTo>
                <a:cubicBezTo>
                  <a:pt x="92657" y="83798"/>
                  <a:pt x="93816" y="84852"/>
                  <a:pt x="95458" y="84852"/>
                </a:cubicBezTo>
                <a:cubicBezTo>
                  <a:pt x="97101" y="84852"/>
                  <a:pt x="98164" y="83798"/>
                  <a:pt x="98164" y="82170"/>
                </a:cubicBezTo>
                <a:cubicBezTo>
                  <a:pt x="98164" y="80542"/>
                  <a:pt x="97101" y="79489"/>
                  <a:pt x="95458" y="79489"/>
                </a:cubicBezTo>
                <a:close/>
                <a:moveTo>
                  <a:pt x="40869" y="55163"/>
                </a:moveTo>
                <a:lnTo>
                  <a:pt x="35458" y="55163"/>
                </a:lnTo>
                <a:cubicBezTo>
                  <a:pt x="33816" y="55163"/>
                  <a:pt x="32753" y="56217"/>
                  <a:pt x="32753" y="57845"/>
                </a:cubicBezTo>
                <a:cubicBezTo>
                  <a:pt x="32753" y="59473"/>
                  <a:pt x="33816" y="60526"/>
                  <a:pt x="35458" y="60526"/>
                </a:cubicBezTo>
                <a:lnTo>
                  <a:pt x="40869" y="60526"/>
                </a:lnTo>
                <a:cubicBezTo>
                  <a:pt x="42512" y="60526"/>
                  <a:pt x="43574" y="59473"/>
                  <a:pt x="43574" y="57845"/>
                </a:cubicBezTo>
                <a:cubicBezTo>
                  <a:pt x="43574" y="56217"/>
                  <a:pt x="42512" y="55163"/>
                  <a:pt x="40869" y="55163"/>
                </a:cubicBezTo>
                <a:close/>
                <a:moveTo>
                  <a:pt x="73623" y="55163"/>
                </a:moveTo>
                <a:lnTo>
                  <a:pt x="68115" y="55163"/>
                </a:lnTo>
                <a:cubicBezTo>
                  <a:pt x="66570" y="55163"/>
                  <a:pt x="65410" y="56217"/>
                  <a:pt x="65410" y="57845"/>
                </a:cubicBezTo>
                <a:cubicBezTo>
                  <a:pt x="65410" y="59473"/>
                  <a:pt x="66570" y="60526"/>
                  <a:pt x="68115" y="60526"/>
                </a:cubicBezTo>
                <a:lnTo>
                  <a:pt x="73623" y="60526"/>
                </a:lnTo>
                <a:cubicBezTo>
                  <a:pt x="75265" y="60526"/>
                  <a:pt x="76328" y="59473"/>
                  <a:pt x="76328" y="57845"/>
                </a:cubicBezTo>
                <a:cubicBezTo>
                  <a:pt x="76328" y="56217"/>
                  <a:pt x="75265" y="55163"/>
                  <a:pt x="73623" y="55163"/>
                </a:cubicBezTo>
                <a:close/>
                <a:moveTo>
                  <a:pt x="109082" y="65889"/>
                </a:moveTo>
                <a:lnTo>
                  <a:pt x="109082" y="44341"/>
                </a:lnTo>
                <a:cubicBezTo>
                  <a:pt x="109082" y="38403"/>
                  <a:pt x="104154" y="33519"/>
                  <a:pt x="98164" y="33519"/>
                </a:cubicBezTo>
                <a:lnTo>
                  <a:pt x="94299" y="33519"/>
                </a:lnTo>
                <a:lnTo>
                  <a:pt x="87826" y="9193"/>
                </a:lnTo>
                <a:cubicBezTo>
                  <a:pt x="86183" y="3543"/>
                  <a:pt x="80193" y="0"/>
                  <a:pt x="74396" y="1628"/>
                </a:cubicBezTo>
                <a:lnTo>
                  <a:pt x="19323" y="15897"/>
                </a:lnTo>
                <a:cubicBezTo>
                  <a:pt x="13623" y="17525"/>
                  <a:pt x="10048" y="23463"/>
                  <a:pt x="11690" y="29209"/>
                </a:cubicBezTo>
                <a:lnTo>
                  <a:pt x="12850" y="33519"/>
                </a:lnTo>
                <a:lnTo>
                  <a:pt x="10917" y="33519"/>
                </a:lnTo>
                <a:cubicBezTo>
                  <a:pt x="4927" y="33519"/>
                  <a:pt x="0" y="38403"/>
                  <a:pt x="0" y="44341"/>
                </a:cubicBezTo>
                <a:lnTo>
                  <a:pt x="0" y="109177"/>
                </a:lnTo>
                <a:cubicBezTo>
                  <a:pt x="0" y="115115"/>
                  <a:pt x="4927" y="120000"/>
                  <a:pt x="10917" y="120000"/>
                </a:cubicBezTo>
                <a:lnTo>
                  <a:pt x="98164" y="120000"/>
                </a:lnTo>
                <a:cubicBezTo>
                  <a:pt x="104154" y="120000"/>
                  <a:pt x="109082" y="115115"/>
                  <a:pt x="109082" y="109177"/>
                </a:cubicBezTo>
                <a:lnTo>
                  <a:pt x="109082" y="98355"/>
                </a:lnTo>
                <a:cubicBezTo>
                  <a:pt x="115072" y="98355"/>
                  <a:pt x="120000" y="93471"/>
                  <a:pt x="120000" y="87533"/>
                </a:cubicBezTo>
                <a:lnTo>
                  <a:pt x="120000" y="76711"/>
                </a:lnTo>
                <a:cubicBezTo>
                  <a:pt x="120000" y="70774"/>
                  <a:pt x="115072" y="65889"/>
                  <a:pt x="109082" y="65889"/>
                </a:cubicBezTo>
                <a:close/>
                <a:moveTo>
                  <a:pt x="98164" y="38882"/>
                </a:moveTo>
                <a:cubicBezTo>
                  <a:pt x="101159" y="38882"/>
                  <a:pt x="103574" y="41372"/>
                  <a:pt x="103574" y="44341"/>
                </a:cubicBezTo>
                <a:lnTo>
                  <a:pt x="103574" y="45969"/>
                </a:lnTo>
                <a:cubicBezTo>
                  <a:pt x="101932" y="45107"/>
                  <a:pt x="100096" y="44341"/>
                  <a:pt x="98164" y="44341"/>
                </a:cubicBezTo>
                <a:lnTo>
                  <a:pt x="97101" y="44341"/>
                </a:lnTo>
                <a:lnTo>
                  <a:pt x="95652" y="38882"/>
                </a:lnTo>
                <a:lnTo>
                  <a:pt x="98164" y="38882"/>
                </a:lnTo>
                <a:close/>
                <a:moveTo>
                  <a:pt x="88019" y="31316"/>
                </a:moveTo>
                <a:lnTo>
                  <a:pt x="91594" y="44341"/>
                </a:lnTo>
                <a:lnTo>
                  <a:pt x="38937" y="44341"/>
                </a:lnTo>
                <a:lnTo>
                  <a:pt x="88019" y="31316"/>
                </a:lnTo>
                <a:close/>
                <a:moveTo>
                  <a:pt x="20676" y="21069"/>
                </a:moveTo>
                <a:lnTo>
                  <a:pt x="75748" y="6703"/>
                </a:lnTo>
                <a:cubicBezTo>
                  <a:pt x="78840" y="5937"/>
                  <a:pt x="81835" y="7565"/>
                  <a:pt x="82318" y="10534"/>
                </a:cubicBezTo>
                <a:lnTo>
                  <a:pt x="83671" y="15706"/>
                </a:lnTo>
                <a:lnTo>
                  <a:pt x="18260" y="32944"/>
                </a:lnTo>
                <a:lnTo>
                  <a:pt x="16908" y="27869"/>
                </a:lnTo>
                <a:cubicBezTo>
                  <a:pt x="16038" y="24804"/>
                  <a:pt x="17681" y="21835"/>
                  <a:pt x="20676" y="21069"/>
                </a:cubicBezTo>
                <a:close/>
                <a:moveTo>
                  <a:pt x="5410" y="44341"/>
                </a:moveTo>
                <a:cubicBezTo>
                  <a:pt x="5410" y="41372"/>
                  <a:pt x="7922" y="38882"/>
                  <a:pt x="10917" y="38882"/>
                </a:cubicBezTo>
                <a:lnTo>
                  <a:pt x="14202" y="38882"/>
                </a:lnTo>
                <a:lnTo>
                  <a:pt x="15555" y="44341"/>
                </a:lnTo>
                <a:lnTo>
                  <a:pt x="10917" y="44341"/>
                </a:lnTo>
                <a:cubicBezTo>
                  <a:pt x="8985" y="44341"/>
                  <a:pt x="7053" y="44820"/>
                  <a:pt x="5410" y="45969"/>
                </a:cubicBezTo>
                <a:lnTo>
                  <a:pt x="5410" y="44341"/>
                </a:lnTo>
                <a:close/>
                <a:moveTo>
                  <a:pt x="103574" y="109177"/>
                </a:moveTo>
                <a:cubicBezTo>
                  <a:pt x="103574" y="112146"/>
                  <a:pt x="101159" y="114541"/>
                  <a:pt x="98164" y="114541"/>
                </a:cubicBezTo>
                <a:lnTo>
                  <a:pt x="10917" y="114541"/>
                </a:lnTo>
                <a:cubicBezTo>
                  <a:pt x="7922" y="114541"/>
                  <a:pt x="5410" y="112146"/>
                  <a:pt x="5410" y="109177"/>
                </a:cubicBezTo>
                <a:lnTo>
                  <a:pt x="5410" y="55163"/>
                </a:lnTo>
                <a:cubicBezTo>
                  <a:pt x="5410" y="52194"/>
                  <a:pt x="7922" y="49704"/>
                  <a:pt x="10917" y="49704"/>
                </a:cubicBezTo>
                <a:lnTo>
                  <a:pt x="98164" y="49704"/>
                </a:lnTo>
                <a:cubicBezTo>
                  <a:pt x="101159" y="49704"/>
                  <a:pt x="103574" y="52194"/>
                  <a:pt x="103574" y="55163"/>
                </a:cubicBezTo>
                <a:lnTo>
                  <a:pt x="103574" y="65889"/>
                </a:lnTo>
                <a:lnTo>
                  <a:pt x="92657" y="65889"/>
                </a:lnTo>
                <a:cubicBezTo>
                  <a:pt x="86666" y="65889"/>
                  <a:pt x="81835" y="70774"/>
                  <a:pt x="81835" y="76711"/>
                </a:cubicBezTo>
                <a:lnTo>
                  <a:pt x="81835" y="87533"/>
                </a:lnTo>
                <a:cubicBezTo>
                  <a:pt x="81835" y="93471"/>
                  <a:pt x="86666" y="98355"/>
                  <a:pt x="92657" y="98355"/>
                </a:cubicBezTo>
                <a:lnTo>
                  <a:pt x="103574" y="98355"/>
                </a:lnTo>
                <a:lnTo>
                  <a:pt x="103574" y="109177"/>
                </a:lnTo>
                <a:close/>
                <a:moveTo>
                  <a:pt x="114492" y="87533"/>
                </a:moveTo>
                <a:cubicBezTo>
                  <a:pt x="114492" y="90502"/>
                  <a:pt x="112077" y="92992"/>
                  <a:pt x="109082" y="92992"/>
                </a:cubicBezTo>
                <a:lnTo>
                  <a:pt x="92657" y="92992"/>
                </a:lnTo>
                <a:cubicBezTo>
                  <a:pt x="89661" y="92992"/>
                  <a:pt x="87246" y="90502"/>
                  <a:pt x="87246" y="87533"/>
                </a:cubicBezTo>
                <a:lnTo>
                  <a:pt x="87246" y="76711"/>
                </a:lnTo>
                <a:cubicBezTo>
                  <a:pt x="87246" y="73743"/>
                  <a:pt x="89661" y="71348"/>
                  <a:pt x="92657" y="71348"/>
                </a:cubicBezTo>
                <a:lnTo>
                  <a:pt x="109082" y="71348"/>
                </a:lnTo>
                <a:cubicBezTo>
                  <a:pt x="112077" y="71348"/>
                  <a:pt x="114492" y="73743"/>
                  <a:pt x="114492" y="76711"/>
                </a:cubicBezTo>
                <a:lnTo>
                  <a:pt x="114492" y="87533"/>
                </a:lnTo>
                <a:close/>
                <a:moveTo>
                  <a:pt x="57294" y="103814"/>
                </a:moveTo>
                <a:lnTo>
                  <a:pt x="51787" y="103814"/>
                </a:lnTo>
                <a:cubicBezTo>
                  <a:pt x="50144" y="103814"/>
                  <a:pt x="49082" y="104868"/>
                  <a:pt x="49082" y="106496"/>
                </a:cubicBezTo>
                <a:cubicBezTo>
                  <a:pt x="49082" y="108124"/>
                  <a:pt x="50144" y="109177"/>
                  <a:pt x="51787" y="109177"/>
                </a:cubicBezTo>
                <a:lnTo>
                  <a:pt x="57294" y="109177"/>
                </a:lnTo>
                <a:cubicBezTo>
                  <a:pt x="58840" y="109177"/>
                  <a:pt x="60000" y="108124"/>
                  <a:pt x="60000" y="106496"/>
                </a:cubicBezTo>
                <a:cubicBezTo>
                  <a:pt x="60000" y="104868"/>
                  <a:pt x="58840" y="103814"/>
                  <a:pt x="57294" y="103814"/>
                </a:cubicBezTo>
                <a:close/>
                <a:moveTo>
                  <a:pt x="73623" y="103814"/>
                </a:moveTo>
                <a:lnTo>
                  <a:pt x="68115" y="103814"/>
                </a:lnTo>
                <a:cubicBezTo>
                  <a:pt x="66570" y="103814"/>
                  <a:pt x="65410" y="104868"/>
                  <a:pt x="65410" y="106496"/>
                </a:cubicBezTo>
                <a:cubicBezTo>
                  <a:pt x="65410" y="108124"/>
                  <a:pt x="66570" y="109177"/>
                  <a:pt x="68115" y="109177"/>
                </a:cubicBezTo>
                <a:lnTo>
                  <a:pt x="73623" y="109177"/>
                </a:lnTo>
                <a:cubicBezTo>
                  <a:pt x="75265" y="109177"/>
                  <a:pt x="76328" y="108124"/>
                  <a:pt x="76328" y="106496"/>
                </a:cubicBezTo>
                <a:cubicBezTo>
                  <a:pt x="76328" y="104868"/>
                  <a:pt x="75265" y="103814"/>
                  <a:pt x="73623" y="103814"/>
                </a:cubicBezTo>
                <a:close/>
                <a:moveTo>
                  <a:pt x="57294" y="55163"/>
                </a:moveTo>
                <a:lnTo>
                  <a:pt x="51787" y="55163"/>
                </a:lnTo>
                <a:cubicBezTo>
                  <a:pt x="50144" y="55163"/>
                  <a:pt x="49082" y="56217"/>
                  <a:pt x="49082" y="57845"/>
                </a:cubicBezTo>
                <a:cubicBezTo>
                  <a:pt x="49082" y="59473"/>
                  <a:pt x="50144" y="60526"/>
                  <a:pt x="51787" y="60526"/>
                </a:cubicBezTo>
                <a:lnTo>
                  <a:pt x="57294" y="60526"/>
                </a:lnTo>
                <a:cubicBezTo>
                  <a:pt x="58840" y="60526"/>
                  <a:pt x="60000" y="59473"/>
                  <a:pt x="60000" y="57845"/>
                </a:cubicBezTo>
                <a:cubicBezTo>
                  <a:pt x="60000" y="56217"/>
                  <a:pt x="58840" y="55163"/>
                  <a:pt x="57294" y="5516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" name="Rounded Rectangle 10">
            <a:extLst>
              <a:ext uri="{FF2B5EF4-FFF2-40B4-BE49-F238E27FC236}">
                <a16:creationId xmlns:a16="http://schemas.microsoft.com/office/drawing/2014/main" id="{3430BAE5-FF79-4409-AD32-B1C8A8CD27F0}"/>
              </a:ext>
            </a:extLst>
          </p:cNvPr>
          <p:cNvSpPr/>
          <p:nvPr/>
        </p:nvSpPr>
        <p:spPr>
          <a:xfrm>
            <a:off x="4630052" y="5772381"/>
            <a:ext cx="288000" cy="360000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76" name="TextBox 75"/>
          <p:cNvSpPr txBox="1"/>
          <p:nvPr/>
        </p:nvSpPr>
        <p:spPr>
          <a:xfrm>
            <a:off x="2729252" y="5618492"/>
            <a:ext cx="19146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Бюджет проекта</a:t>
            </a:r>
            <a:endParaRPr lang="id-ID" sz="1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956049" y="5644604"/>
            <a:ext cx="20714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Кассовое исполнение</a:t>
            </a:r>
            <a:endParaRPr lang="id-ID" sz="1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0"/>
                            </p:stCondLst>
                            <p:childTnLst>
                              <p:par>
                                <p:cTn id="4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200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2500"/>
                            </p:stCondLst>
                            <p:childTnLst>
                              <p:par>
                                <p:cTn id="6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3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3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4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45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5000"/>
                            </p:stCondLst>
                            <p:childTnLst>
                              <p:par>
                                <p:cTn id="9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55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65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7000"/>
                            </p:stCondLst>
                            <p:childTnLst>
                              <p:par>
                                <p:cTn id="11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7500"/>
                            </p:stCondLst>
                            <p:childTnLst>
                              <p:par>
                                <p:cTn id="1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 animBg="1"/>
      <p:bldP spid="29" grpId="0" animBg="1"/>
      <p:bldP spid="67" grpId="0"/>
      <p:bldP spid="68" grpId="0"/>
      <p:bldP spid="69" grpId="0" animBg="1"/>
      <p:bldP spid="55" grpId="0" animBg="1"/>
      <p:bldP spid="56" grpId="0" animBg="1"/>
      <p:bldP spid="57" grpId="0"/>
      <p:bldP spid="58" grpId="0"/>
      <p:bldP spid="60" grpId="0" animBg="1"/>
      <p:bldP spid="61" grpId="0" animBg="1"/>
      <p:bldP spid="62" grpId="0"/>
      <p:bldP spid="63" grpId="0"/>
      <p:bldP spid="65" grpId="0" animBg="1"/>
      <p:bldP spid="66" grpId="0" animBg="1"/>
      <p:bldP spid="70" grpId="0"/>
      <p:bldP spid="71" grpId="0"/>
      <p:bldP spid="54" grpId="0"/>
      <p:bldP spid="72" grpId="0"/>
      <p:bldP spid="74" grpId="0" animBg="1"/>
      <p:bldP spid="75" grpId="0" animBg="1"/>
      <p:bldP spid="7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D:\Документы\Мои документы\_ОРГАНИЗАЦИЯ РАБОТЫ\Для сведения\Медиа материалы\Нац проекты\экология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710" y="512985"/>
            <a:ext cx="9906000" cy="6334125"/>
          </a:xfrm>
          <a:prstGeom prst="rect">
            <a:avLst/>
          </a:prstGeom>
          <a:noFill/>
        </p:spPr>
      </p:pic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833076" y="693297"/>
            <a:ext cx="8777108" cy="430654"/>
          </a:xfrm>
        </p:spPr>
        <p:txBody>
          <a:bodyPr/>
          <a:lstStyle/>
          <a:p>
            <a:r>
              <a:rPr lang="ru-RU" sz="2400" b="1" dirty="0">
                <a:solidFill>
                  <a:srgbClr val="0062A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Нацпроект «Экология»</a:t>
            </a:r>
            <a:endParaRPr lang="en-US" sz="2400" b="1" dirty="0">
              <a:solidFill>
                <a:srgbClr val="0062A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32"/>
          </p:nvPr>
        </p:nvSpPr>
        <p:spPr>
          <a:xfrm>
            <a:off x="2295006" y="1161439"/>
            <a:ext cx="5555654" cy="240851"/>
          </a:xfrm>
        </p:spPr>
        <p:txBody>
          <a:bodyPr/>
          <a:lstStyle/>
          <a:p>
            <a:r>
              <a:rPr lang="ru-RU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Республика Дагестан принимает участие в реализации 6-ти федеральных проектов,  в том числе в 3-х в 2019 году </a:t>
            </a:r>
          </a:p>
        </p:txBody>
      </p:sp>
      <p:sp>
        <p:nvSpPr>
          <p:cNvPr id="12" name="Oval 7">
            <a:extLst>
              <a:ext uri="{FF2B5EF4-FFF2-40B4-BE49-F238E27FC236}">
                <a16:creationId xmlns:a16="http://schemas.microsoft.com/office/drawing/2014/main" id="{7A57ECC0-EB54-4DF2-A931-733B9B55705C}"/>
              </a:ext>
            </a:extLst>
          </p:cNvPr>
          <p:cNvSpPr/>
          <p:nvPr/>
        </p:nvSpPr>
        <p:spPr>
          <a:xfrm>
            <a:off x="3052473" y="746822"/>
            <a:ext cx="288000" cy="28800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47" name="TextBox 46"/>
          <p:cNvSpPr txBox="1"/>
          <p:nvPr/>
        </p:nvSpPr>
        <p:spPr>
          <a:xfrm>
            <a:off x="290650" y="1575817"/>
            <a:ext cx="37334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КЛЮЧЕВЫЕ ПОКАЗАТЕЛИ РЕГИОНАЛЬНЫХ ПРОЕКТОВ </a:t>
            </a:r>
          </a:p>
          <a:p>
            <a:r>
              <a:rPr lang="ru-RU" sz="1600" b="1" dirty="0">
                <a:solidFill>
                  <a:schemeClr val="accent5"/>
                </a:solidFill>
              </a:rPr>
              <a:t>ЧИСТАЯ ВОДА  </a:t>
            </a:r>
            <a:r>
              <a:rPr lang="ru-RU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И</a:t>
            </a:r>
            <a:r>
              <a:rPr lang="ru-RU" sz="1600" b="1" dirty="0">
                <a:solidFill>
                  <a:schemeClr val="accent5"/>
                </a:solidFill>
              </a:rPr>
              <a:t> СОХРАНЕНИЕ ЛЕСОВ:</a:t>
            </a:r>
            <a:endParaRPr lang="id-ID" sz="1600" b="1" dirty="0">
              <a:solidFill>
                <a:schemeClr val="accent5"/>
              </a:solidFill>
            </a:endParaRPr>
          </a:p>
        </p:txBody>
      </p:sp>
      <p:cxnSp>
        <p:nvCxnSpPr>
          <p:cNvPr id="52" name="Straight Connector 21"/>
          <p:cNvCxnSpPr/>
          <p:nvPr/>
        </p:nvCxnSpPr>
        <p:spPr>
          <a:xfrm rot="16200000" flipH="1">
            <a:off x="2895998" y="3719986"/>
            <a:ext cx="4157734" cy="43731"/>
          </a:xfrm>
          <a:prstGeom prst="line">
            <a:avLst/>
          </a:prstGeom>
          <a:ln w="28575">
            <a:solidFill>
              <a:srgbClr val="5B50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4092836" y="1580534"/>
            <a:ext cx="719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2019</a:t>
            </a:r>
            <a:endParaRPr lang="id-ID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4" name="Прямоугольник 93"/>
          <p:cNvSpPr/>
          <p:nvPr/>
        </p:nvSpPr>
        <p:spPr>
          <a:xfrm>
            <a:off x="747876" y="4658724"/>
            <a:ext cx="4248856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Количество введенных в эксплуатацию объектов водоснабжения, ед. </a:t>
            </a:r>
            <a:endParaRPr lang="ru-RU" sz="16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130" name="Straight Connector 28"/>
          <p:cNvCxnSpPr/>
          <p:nvPr/>
        </p:nvCxnSpPr>
        <p:spPr>
          <a:xfrm rot="16200000" flipH="1">
            <a:off x="-1119050" y="4161254"/>
            <a:ext cx="3296674" cy="2225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29"/>
          <p:cNvCxnSpPr/>
          <p:nvPr/>
        </p:nvCxnSpPr>
        <p:spPr>
          <a:xfrm>
            <a:off x="539913" y="5818669"/>
            <a:ext cx="4205625" cy="20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29"/>
          <p:cNvCxnSpPr/>
          <p:nvPr/>
        </p:nvCxnSpPr>
        <p:spPr>
          <a:xfrm flipV="1">
            <a:off x="541678" y="4639071"/>
            <a:ext cx="4185103" cy="654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29"/>
          <p:cNvCxnSpPr/>
          <p:nvPr/>
        </p:nvCxnSpPr>
        <p:spPr>
          <a:xfrm flipV="1">
            <a:off x="527812" y="3477974"/>
            <a:ext cx="4174035" cy="429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Rectangle 2"/>
          <p:cNvSpPr/>
          <p:nvPr/>
        </p:nvSpPr>
        <p:spPr>
          <a:xfrm>
            <a:off x="0" y="263609"/>
            <a:ext cx="9906000" cy="263612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lumMod val="60000"/>
                  <a:lumOff val="40000"/>
                  <a:alpha val="41000"/>
                </a:schemeClr>
              </a:gs>
              <a:gs pos="100000">
                <a:schemeClr val="bg2">
                  <a:lumMod val="50000"/>
                  <a:alpha val="22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90" name="Picture 2" descr="D:\Документы\Мои документы\_ОРГАНИЗАЦИЯ РАБОТЫ\Для сведения\Медиа материалы\Нац проекты\Герб России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4649" y="136525"/>
            <a:ext cx="498600" cy="540000"/>
          </a:xfrm>
          <a:prstGeom prst="rect">
            <a:avLst/>
          </a:prstGeom>
          <a:noFill/>
        </p:spPr>
      </p:pic>
      <p:pic>
        <p:nvPicPr>
          <p:cNvPr id="91" name="Picture 4" descr="https://xn--80aafjcthgy6bd.xn--p1ai/templates/mun46/images/ger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67680" y="126750"/>
            <a:ext cx="518834" cy="540000"/>
          </a:xfrm>
          <a:prstGeom prst="rect">
            <a:avLst/>
          </a:prstGeom>
          <a:noFill/>
        </p:spPr>
      </p:pic>
      <p:grpSp>
        <p:nvGrpSpPr>
          <p:cNvPr id="122" name="Группа 121"/>
          <p:cNvGrpSpPr/>
          <p:nvPr/>
        </p:nvGrpSpPr>
        <p:grpSpPr>
          <a:xfrm>
            <a:off x="5166534" y="5907462"/>
            <a:ext cx="2081586" cy="400110"/>
            <a:chOff x="716281" y="6105551"/>
            <a:chExt cx="2081586" cy="400110"/>
          </a:xfrm>
        </p:grpSpPr>
        <p:grpSp>
          <p:nvGrpSpPr>
            <p:cNvPr id="123" name="Группа 51"/>
            <p:cNvGrpSpPr/>
            <p:nvPr/>
          </p:nvGrpSpPr>
          <p:grpSpPr>
            <a:xfrm>
              <a:off x="926976" y="6105551"/>
              <a:ext cx="1870891" cy="400110"/>
              <a:chOff x="3048706" y="2015594"/>
              <a:chExt cx="1870891" cy="400110"/>
            </a:xfrm>
          </p:grpSpPr>
          <p:sp>
            <p:nvSpPr>
              <p:cNvPr id="125" name="TextBox 124"/>
              <p:cNvSpPr txBox="1"/>
              <p:nvPr/>
            </p:nvSpPr>
            <p:spPr>
              <a:xfrm>
                <a:off x="3882762" y="2015594"/>
                <a:ext cx="103683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000" b="1" spc="-100" dirty="0">
                    <a:solidFill>
                      <a:schemeClr val="accent1"/>
                    </a:solidFill>
                  </a:rPr>
                  <a:t>93,9%</a:t>
                </a:r>
                <a:endParaRPr lang="id-ID" sz="2000" b="1" spc="-100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26" name="TextBox 125"/>
              <p:cNvSpPr txBox="1"/>
              <p:nvPr/>
            </p:nvSpPr>
            <p:spPr>
              <a:xfrm>
                <a:off x="3048706" y="2055930"/>
                <a:ext cx="1346091" cy="3430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65000"/>
                  </a:lnSpc>
                </a:pPr>
                <a:r>
                  <a:rPr lang="ru-RU" sz="12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Кассовое</a:t>
                </a:r>
              </a:p>
              <a:p>
                <a:pPr>
                  <a:lnSpc>
                    <a:spcPct val="65000"/>
                  </a:lnSpc>
                </a:pPr>
                <a:r>
                  <a:rPr lang="ru-RU" sz="12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исполнение</a:t>
                </a:r>
                <a:endParaRPr lang="id-ID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124" name="Rounded Rectangle 10">
              <a:extLst>
                <a:ext uri="{FF2B5EF4-FFF2-40B4-BE49-F238E27FC236}">
                  <a16:creationId xmlns:a16="http://schemas.microsoft.com/office/drawing/2014/main" id="{3430BAE5-FF79-4409-AD32-B1C8A8CD27F0}"/>
                </a:ext>
              </a:extLst>
            </p:cNvPr>
            <p:cNvSpPr/>
            <p:nvPr/>
          </p:nvSpPr>
          <p:spPr>
            <a:xfrm>
              <a:off x="716281" y="6150094"/>
              <a:ext cx="241210" cy="288000"/>
            </a:xfrm>
            <a:custGeom>
              <a:avLst/>
              <a:gdLst/>
              <a:ahLst/>
              <a:cxnLst/>
              <a:rect l="l" t="t" r="r" b="b"/>
              <a:pathLst>
                <a:path w="2448272" h="3240000">
                  <a:moveTo>
                    <a:pt x="1358676" y="2676152"/>
                  </a:moveTo>
                  <a:cubicBezTo>
                    <a:pt x="1327753" y="2676152"/>
                    <a:pt x="1302685" y="2701220"/>
                    <a:pt x="1302685" y="2732143"/>
                  </a:cubicBezTo>
                  <a:lnTo>
                    <a:pt x="1302685" y="2956101"/>
                  </a:lnTo>
                  <a:cubicBezTo>
                    <a:pt x="1302685" y="2987024"/>
                    <a:pt x="1327753" y="3012092"/>
                    <a:pt x="1358676" y="3012092"/>
                  </a:cubicBezTo>
                  <a:lnTo>
                    <a:pt x="1582634" y="3012092"/>
                  </a:lnTo>
                  <a:cubicBezTo>
                    <a:pt x="1613557" y="3012092"/>
                    <a:pt x="1638625" y="2987024"/>
                    <a:pt x="1638625" y="2956101"/>
                  </a:cubicBezTo>
                  <a:lnTo>
                    <a:pt x="1638625" y="2732143"/>
                  </a:lnTo>
                  <a:cubicBezTo>
                    <a:pt x="1638625" y="2701220"/>
                    <a:pt x="1613557" y="2676152"/>
                    <a:pt x="1582634" y="2676152"/>
                  </a:cubicBezTo>
                  <a:close/>
                  <a:moveTo>
                    <a:pt x="837062" y="2676152"/>
                  </a:moveTo>
                  <a:cubicBezTo>
                    <a:pt x="806139" y="2676152"/>
                    <a:pt x="781071" y="2701220"/>
                    <a:pt x="781071" y="2732143"/>
                  </a:cubicBezTo>
                  <a:lnTo>
                    <a:pt x="781071" y="2956101"/>
                  </a:lnTo>
                  <a:cubicBezTo>
                    <a:pt x="781071" y="2987024"/>
                    <a:pt x="806139" y="3012092"/>
                    <a:pt x="837062" y="3012092"/>
                  </a:cubicBezTo>
                  <a:lnTo>
                    <a:pt x="1061020" y="3012092"/>
                  </a:lnTo>
                  <a:cubicBezTo>
                    <a:pt x="1091943" y="3012092"/>
                    <a:pt x="1117011" y="2987024"/>
                    <a:pt x="1117011" y="2956101"/>
                  </a:cubicBezTo>
                  <a:lnTo>
                    <a:pt x="1117011" y="2732143"/>
                  </a:lnTo>
                  <a:cubicBezTo>
                    <a:pt x="1117011" y="2701220"/>
                    <a:pt x="1091943" y="2676152"/>
                    <a:pt x="1061020" y="2676152"/>
                  </a:cubicBezTo>
                  <a:close/>
                  <a:moveTo>
                    <a:pt x="315448" y="2676152"/>
                  </a:moveTo>
                  <a:cubicBezTo>
                    <a:pt x="284525" y="2676152"/>
                    <a:pt x="259457" y="2701220"/>
                    <a:pt x="259457" y="2732143"/>
                  </a:cubicBezTo>
                  <a:lnTo>
                    <a:pt x="259457" y="2956101"/>
                  </a:lnTo>
                  <a:cubicBezTo>
                    <a:pt x="259457" y="2987024"/>
                    <a:pt x="284525" y="3012092"/>
                    <a:pt x="315448" y="3012092"/>
                  </a:cubicBezTo>
                  <a:lnTo>
                    <a:pt x="539406" y="3012092"/>
                  </a:lnTo>
                  <a:cubicBezTo>
                    <a:pt x="570329" y="3012092"/>
                    <a:pt x="595397" y="2987024"/>
                    <a:pt x="595397" y="2956101"/>
                  </a:cubicBezTo>
                  <a:lnTo>
                    <a:pt x="595397" y="2732143"/>
                  </a:lnTo>
                  <a:cubicBezTo>
                    <a:pt x="595397" y="2701220"/>
                    <a:pt x="570329" y="2676152"/>
                    <a:pt x="539406" y="2676152"/>
                  </a:cubicBezTo>
                  <a:close/>
                  <a:moveTo>
                    <a:pt x="1880291" y="2179832"/>
                  </a:moveTo>
                  <a:cubicBezTo>
                    <a:pt x="1849368" y="2179832"/>
                    <a:pt x="1824300" y="2204900"/>
                    <a:pt x="1824300" y="2235823"/>
                  </a:cubicBezTo>
                  <a:lnTo>
                    <a:pt x="1824300" y="2956101"/>
                  </a:lnTo>
                  <a:cubicBezTo>
                    <a:pt x="1824300" y="2987024"/>
                    <a:pt x="1849368" y="3012092"/>
                    <a:pt x="1880291" y="3012092"/>
                  </a:cubicBezTo>
                  <a:lnTo>
                    <a:pt x="2104249" y="3012092"/>
                  </a:lnTo>
                  <a:cubicBezTo>
                    <a:pt x="2135172" y="3012092"/>
                    <a:pt x="2160240" y="2987024"/>
                    <a:pt x="2160240" y="2956101"/>
                  </a:cubicBezTo>
                  <a:lnTo>
                    <a:pt x="2160240" y="2235823"/>
                  </a:lnTo>
                  <a:cubicBezTo>
                    <a:pt x="2160240" y="2204900"/>
                    <a:pt x="2135172" y="2179832"/>
                    <a:pt x="2104249" y="2179832"/>
                  </a:cubicBezTo>
                  <a:close/>
                  <a:moveTo>
                    <a:pt x="1358676" y="2179832"/>
                  </a:moveTo>
                  <a:cubicBezTo>
                    <a:pt x="1327753" y="2179832"/>
                    <a:pt x="1302685" y="2204900"/>
                    <a:pt x="1302685" y="2235823"/>
                  </a:cubicBezTo>
                  <a:lnTo>
                    <a:pt x="1302685" y="2459781"/>
                  </a:lnTo>
                  <a:cubicBezTo>
                    <a:pt x="1302685" y="2490704"/>
                    <a:pt x="1327753" y="2515772"/>
                    <a:pt x="1358676" y="2515772"/>
                  </a:cubicBezTo>
                  <a:lnTo>
                    <a:pt x="1582634" y="2515772"/>
                  </a:lnTo>
                  <a:cubicBezTo>
                    <a:pt x="1613557" y="2515772"/>
                    <a:pt x="1638625" y="2490704"/>
                    <a:pt x="1638625" y="2459781"/>
                  </a:cubicBezTo>
                  <a:lnTo>
                    <a:pt x="1638625" y="2235823"/>
                  </a:lnTo>
                  <a:cubicBezTo>
                    <a:pt x="1638625" y="2204900"/>
                    <a:pt x="1613557" y="2179832"/>
                    <a:pt x="1582634" y="2179832"/>
                  </a:cubicBezTo>
                  <a:close/>
                  <a:moveTo>
                    <a:pt x="837062" y="2179832"/>
                  </a:moveTo>
                  <a:cubicBezTo>
                    <a:pt x="806139" y="2179832"/>
                    <a:pt x="781071" y="2204900"/>
                    <a:pt x="781071" y="2235823"/>
                  </a:cubicBezTo>
                  <a:lnTo>
                    <a:pt x="781071" y="2459781"/>
                  </a:lnTo>
                  <a:cubicBezTo>
                    <a:pt x="781071" y="2490704"/>
                    <a:pt x="806139" y="2515772"/>
                    <a:pt x="837062" y="2515772"/>
                  </a:cubicBezTo>
                  <a:lnTo>
                    <a:pt x="1061020" y="2515772"/>
                  </a:lnTo>
                  <a:cubicBezTo>
                    <a:pt x="1091943" y="2515772"/>
                    <a:pt x="1117011" y="2490704"/>
                    <a:pt x="1117011" y="2459781"/>
                  </a:cubicBezTo>
                  <a:lnTo>
                    <a:pt x="1117011" y="2235823"/>
                  </a:lnTo>
                  <a:cubicBezTo>
                    <a:pt x="1117011" y="2204900"/>
                    <a:pt x="1091943" y="2179832"/>
                    <a:pt x="1061020" y="2179832"/>
                  </a:cubicBezTo>
                  <a:close/>
                  <a:moveTo>
                    <a:pt x="315448" y="2179832"/>
                  </a:moveTo>
                  <a:cubicBezTo>
                    <a:pt x="284525" y="2179832"/>
                    <a:pt x="259457" y="2204900"/>
                    <a:pt x="259457" y="2235823"/>
                  </a:cubicBezTo>
                  <a:lnTo>
                    <a:pt x="259457" y="2459781"/>
                  </a:lnTo>
                  <a:cubicBezTo>
                    <a:pt x="259457" y="2490704"/>
                    <a:pt x="284525" y="2515772"/>
                    <a:pt x="315448" y="2515772"/>
                  </a:cubicBezTo>
                  <a:lnTo>
                    <a:pt x="539406" y="2515772"/>
                  </a:lnTo>
                  <a:cubicBezTo>
                    <a:pt x="570329" y="2515772"/>
                    <a:pt x="595397" y="2490704"/>
                    <a:pt x="595397" y="2459781"/>
                  </a:cubicBezTo>
                  <a:lnTo>
                    <a:pt x="595397" y="2235823"/>
                  </a:lnTo>
                  <a:cubicBezTo>
                    <a:pt x="595397" y="2204900"/>
                    <a:pt x="570329" y="2179832"/>
                    <a:pt x="539406" y="2179832"/>
                  </a:cubicBezTo>
                  <a:close/>
                  <a:moveTo>
                    <a:pt x="1880291" y="1683512"/>
                  </a:moveTo>
                  <a:cubicBezTo>
                    <a:pt x="1849368" y="1683512"/>
                    <a:pt x="1824300" y="1708580"/>
                    <a:pt x="1824300" y="1739503"/>
                  </a:cubicBezTo>
                  <a:lnTo>
                    <a:pt x="1824300" y="1963461"/>
                  </a:lnTo>
                  <a:cubicBezTo>
                    <a:pt x="1824300" y="1994384"/>
                    <a:pt x="1849368" y="2019452"/>
                    <a:pt x="1880291" y="2019452"/>
                  </a:cubicBezTo>
                  <a:lnTo>
                    <a:pt x="2104249" y="2019452"/>
                  </a:lnTo>
                  <a:cubicBezTo>
                    <a:pt x="2135172" y="2019452"/>
                    <a:pt x="2160240" y="1994384"/>
                    <a:pt x="2160240" y="1963461"/>
                  </a:cubicBezTo>
                  <a:lnTo>
                    <a:pt x="2160240" y="1739503"/>
                  </a:lnTo>
                  <a:cubicBezTo>
                    <a:pt x="2160240" y="1708580"/>
                    <a:pt x="2135172" y="1683512"/>
                    <a:pt x="2104249" y="1683512"/>
                  </a:cubicBezTo>
                  <a:close/>
                  <a:moveTo>
                    <a:pt x="1358676" y="1683512"/>
                  </a:moveTo>
                  <a:cubicBezTo>
                    <a:pt x="1327753" y="1683512"/>
                    <a:pt x="1302685" y="1708580"/>
                    <a:pt x="1302685" y="1739503"/>
                  </a:cubicBezTo>
                  <a:lnTo>
                    <a:pt x="1302685" y="1963461"/>
                  </a:lnTo>
                  <a:cubicBezTo>
                    <a:pt x="1302685" y="1994384"/>
                    <a:pt x="1327753" y="2019452"/>
                    <a:pt x="1358676" y="2019452"/>
                  </a:cubicBezTo>
                  <a:lnTo>
                    <a:pt x="1582634" y="2019452"/>
                  </a:lnTo>
                  <a:cubicBezTo>
                    <a:pt x="1613557" y="2019452"/>
                    <a:pt x="1638625" y="1994384"/>
                    <a:pt x="1638625" y="1963461"/>
                  </a:cubicBezTo>
                  <a:lnTo>
                    <a:pt x="1638625" y="1739503"/>
                  </a:lnTo>
                  <a:cubicBezTo>
                    <a:pt x="1638625" y="1708580"/>
                    <a:pt x="1613557" y="1683512"/>
                    <a:pt x="1582634" y="1683512"/>
                  </a:cubicBezTo>
                  <a:close/>
                  <a:moveTo>
                    <a:pt x="837062" y="1683512"/>
                  </a:moveTo>
                  <a:cubicBezTo>
                    <a:pt x="806139" y="1683512"/>
                    <a:pt x="781071" y="1708580"/>
                    <a:pt x="781071" y="1739503"/>
                  </a:cubicBezTo>
                  <a:lnTo>
                    <a:pt x="781071" y="1963461"/>
                  </a:lnTo>
                  <a:cubicBezTo>
                    <a:pt x="781071" y="1994384"/>
                    <a:pt x="806139" y="2019452"/>
                    <a:pt x="837062" y="2019452"/>
                  </a:cubicBezTo>
                  <a:lnTo>
                    <a:pt x="1061020" y="2019452"/>
                  </a:lnTo>
                  <a:cubicBezTo>
                    <a:pt x="1091943" y="2019452"/>
                    <a:pt x="1117011" y="1994384"/>
                    <a:pt x="1117011" y="1963461"/>
                  </a:cubicBezTo>
                  <a:lnTo>
                    <a:pt x="1117011" y="1739503"/>
                  </a:lnTo>
                  <a:cubicBezTo>
                    <a:pt x="1117011" y="1708580"/>
                    <a:pt x="1091943" y="1683512"/>
                    <a:pt x="1061020" y="1683512"/>
                  </a:cubicBezTo>
                  <a:close/>
                  <a:moveTo>
                    <a:pt x="315448" y="1683512"/>
                  </a:moveTo>
                  <a:cubicBezTo>
                    <a:pt x="284525" y="1683512"/>
                    <a:pt x="259457" y="1708580"/>
                    <a:pt x="259457" y="1739503"/>
                  </a:cubicBezTo>
                  <a:lnTo>
                    <a:pt x="259457" y="1963461"/>
                  </a:lnTo>
                  <a:cubicBezTo>
                    <a:pt x="259457" y="1994384"/>
                    <a:pt x="284525" y="2019452"/>
                    <a:pt x="315448" y="2019452"/>
                  </a:cubicBezTo>
                  <a:lnTo>
                    <a:pt x="539406" y="2019452"/>
                  </a:lnTo>
                  <a:cubicBezTo>
                    <a:pt x="570329" y="2019452"/>
                    <a:pt x="595397" y="1994384"/>
                    <a:pt x="595397" y="1963461"/>
                  </a:cubicBezTo>
                  <a:lnTo>
                    <a:pt x="595397" y="1739503"/>
                  </a:lnTo>
                  <a:cubicBezTo>
                    <a:pt x="595397" y="1708580"/>
                    <a:pt x="570329" y="1683512"/>
                    <a:pt x="539406" y="1683512"/>
                  </a:cubicBezTo>
                  <a:close/>
                  <a:moveTo>
                    <a:pt x="1880291" y="1187192"/>
                  </a:moveTo>
                  <a:cubicBezTo>
                    <a:pt x="1849368" y="1187192"/>
                    <a:pt x="1824300" y="1212260"/>
                    <a:pt x="1824300" y="1243183"/>
                  </a:cubicBezTo>
                  <a:lnTo>
                    <a:pt x="1824300" y="1467141"/>
                  </a:lnTo>
                  <a:cubicBezTo>
                    <a:pt x="1824300" y="1498064"/>
                    <a:pt x="1849368" y="1523132"/>
                    <a:pt x="1880291" y="1523132"/>
                  </a:cubicBezTo>
                  <a:lnTo>
                    <a:pt x="2104249" y="1523132"/>
                  </a:lnTo>
                  <a:cubicBezTo>
                    <a:pt x="2135172" y="1523132"/>
                    <a:pt x="2160240" y="1498064"/>
                    <a:pt x="2160240" y="1467141"/>
                  </a:cubicBezTo>
                  <a:lnTo>
                    <a:pt x="2160240" y="1243183"/>
                  </a:lnTo>
                  <a:cubicBezTo>
                    <a:pt x="2160240" y="1212260"/>
                    <a:pt x="2135172" y="1187192"/>
                    <a:pt x="2104249" y="1187192"/>
                  </a:cubicBezTo>
                  <a:close/>
                  <a:moveTo>
                    <a:pt x="1358676" y="1187192"/>
                  </a:moveTo>
                  <a:cubicBezTo>
                    <a:pt x="1327753" y="1187192"/>
                    <a:pt x="1302685" y="1212260"/>
                    <a:pt x="1302685" y="1243183"/>
                  </a:cubicBezTo>
                  <a:lnTo>
                    <a:pt x="1302685" y="1467141"/>
                  </a:lnTo>
                  <a:cubicBezTo>
                    <a:pt x="1302685" y="1498064"/>
                    <a:pt x="1327753" y="1523132"/>
                    <a:pt x="1358676" y="1523132"/>
                  </a:cubicBezTo>
                  <a:lnTo>
                    <a:pt x="1582634" y="1523132"/>
                  </a:lnTo>
                  <a:cubicBezTo>
                    <a:pt x="1613557" y="1523132"/>
                    <a:pt x="1638625" y="1498064"/>
                    <a:pt x="1638625" y="1467141"/>
                  </a:cubicBezTo>
                  <a:lnTo>
                    <a:pt x="1638625" y="1243183"/>
                  </a:lnTo>
                  <a:cubicBezTo>
                    <a:pt x="1638625" y="1212260"/>
                    <a:pt x="1613557" y="1187192"/>
                    <a:pt x="1582634" y="1187192"/>
                  </a:cubicBezTo>
                  <a:close/>
                  <a:moveTo>
                    <a:pt x="837062" y="1187192"/>
                  </a:moveTo>
                  <a:cubicBezTo>
                    <a:pt x="806139" y="1187192"/>
                    <a:pt x="781071" y="1212260"/>
                    <a:pt x="781071" y="1243183"/>
                  </a:cubicBezTo>
                  <a:lnTo>
                    <a:pt x="781071" y="1467141"/>
                  </a:lnTo>
                  <a:cubicBezTo>
                    <a:pt x="781071" y="1498064"/>
                    <a:pt x="806139" y="1523132"/>
                    <a:pt x="837062" y="1523132"/>
                  </a:cubicBezTo>
                  <a:lnTo>
                    <a:pt x="1061020" y="1523132"/>
                  </a:lnTo>
                  <a:cubicBezTo>
                    <a:pt x="1091943" y="1523132"/>
                    <a:pt x="1117011" y="1498064"/>
                    <a:pt x="1117011" y="1467141"/>
                  </a:cubicBezTo>
                  <a:lnTo>
                    <a:pt x="1117011" y="1243183"/>
                  </a:lnTo>
                  <a:cubicBezTo>
                    <a:pt x="1117011" y="1212260"/>
                    <a:pt x="1091943" y="1187192"/>
                    <a:pt x="1061020" y="1187192"/>
                  </a:cubicBezTo>
                  <a:close/>
                  <a:moveTo>
                    <a:pt x="315448" y="1187192"/>
                  </a:moveTo>
                  <a:cubicBezTo>
                    <a:pt x="284525" y="1187192"/>
                    <a:pt x="259457" y="1212260"/>
                    <a:pt x="259457" y="1243183"/>
                  </a:cubicBezTo>
                  <a:lnTo>
                    <a:pt x="259457" y="1467141"/>
                  </a:lnTo>
                  <a:cubicBezTo>
                    <a:pt x="259457" y="1498064"/>
                    <a:pt x="284525" y="1523132"/>
                    <a:pt x="315448" y="1523132"/>
                  </a:cubicBezTo>
                  <a:lnTo>
                    <a:pt x="539406" y="1523132"/>
                  </a:lnTo>
                  <a:cubicBezTo>
                    <a:pt x="570329" y="1523132"/>
                    <a:pt x="595397" y="1498064"/>
                    <a:pt x="595397" y="1467141"/>
                  </a:cubicBezTo>
                  <a:lnTo>
                    <a:pt x="595397" y="1243183"/>
                  </a:lnTo>
                  <a:cubicBezTo>
                    <a:pt x="595397" y="1212260"/>
                    <a:pt x="570329" y="1187192"/>
                    <a:pt x="539406" y="1187192"/>
                  </a:cubicBezTo>
                  <a:close/>
                  <a:moveTo>
                    <a:pt x="348041" y="163575"/>
                  </a:moveTo>
                  <a:cubicBezTo>
                    <a:pt x="275130" y="163575"/>
                    <a:pt x="216024" y="222681"/>
                    <a:pt x="216024" y="295592"/>
                  </a:cubicBezTo>
                  <a:lnTo>
                    <a:pt x="216024" y="823646"/>
                  </a:lnTo>
                  <a:cubicBezTo>
                    <a:pt x="216024" y="896557"/>
                    <a:pt x="275130" y="955663"/>
                    <a:pt x="348041" y="955663"/>
                  </a:cubicBezTo>
                  <a:lnTo>
                    <a:pt x="2100231" y="955663"/>
                  </a:lnTo>
                  <a:cubicBezTo>
                    <a:pt x="2173142" y="955663"/>
                    <a:pt x="2232248" y="896557"/>
                    <a:pt x="2232248" y="823646"/>
                  </a:cubicBezTo>
                  <a:lnTo>
                    <a:pt x="2232248" y="295592"/>
                  </a:lnTo>
                  <a:cubicBezTo>
                    <a:pt x="2232248" y="222681"/>
                    <a:pt x="2173142" y="163575"/>
                    <a:pt x="2100231" y="163575"/>
                  </a:cubicBezTo>
                  <a:close/>
                  <a:moveTo>
                    <a:pt x="265172" y="0"/>
                  </a:moveTo>
                  <a:lnTo>
                    <a:pt x="2183100" y="0"/>
                  </a:lnTo>
                  <a:cubicBezTo>
                    <a:pt x="2329550" y="0"/>
                    <a:pt x="2448272" y="118722"/>
                    <a:pt x="2448272" y="265172"/>
                  </a:cubicBezTo>
                  <a:lnTo>
                    <a:pt x="2448272" y="2974828"/>
                  </a:lnTo>
                  <a:cubicBezTo>
                    <a:pt x="2448272" y="3121278"/>
                    <a:pt x="2329550" y="3240000"/>
                    <a:pt x="2183100" y="3240000"/>
                  </a:cubicBezTo>
                  <a:lnTo>
                    <a:pt x="265172" y="3240000"/>
                  </a:lnTo>
                  <a:cubicBezTo>
                    <a:pt x="118722" y="3240000"/>
                    <a:pt x="0" y="3121278"/>
                    <a:pt x="0" y="2974828"/>
                  </a:cubicBezTo>
                  <a:lnTo>
                    <a:pt x="0" y="265172"/>
                  </a:lnTo>
                  <a:cubicBezTo>
                    <a:pt x="0" y="118722"/>
                    <a:pt x="118722" y="0"/>
                    <a:pt x="26517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600"/>
            </a:p>
          </p:txBody>
        </p:sp>
      </p:grpSp>
      <p:grpSp>
        <p:nvGrpSpPr>
          <p:cNvPr id="127" name="Группа 126"/>
          <p:cNvGrpSpPr/>
          <p:nvPr/>
        </p:nvGrpSpPr>
        <p:grpSpPr>
          <a:xfrm>
            <a:off x="2861672" y="5881853"/>
            <a:ext cx="2223854" cy="400110"/>
            <a:chOff x="132916" y="4166659"/>
            <a:chExt cx="2223854" cy="400110"/>
          </a:xfrm>
        </p:grpSpPr>
        <p:grpSp>
          <p:nvGrpSpPr>
            <p:cNvPr id="128" name="Группа 51"/>
            <p:cNvGrpSpPr/>
            <p:nvPr/>
          </p:nvGrpSpPr>
          <p:grpSpPr>
            <a:xfrm>
              <a:off x="350334" y="4166659"/>
              <a:ext cx="2006436" cy="400110"/>
              <a:chOff x="3048706" y="2012595"/>
              <a:chExt cx="2006436" cy="400110"/>
            </a:xfrm>
          </p:grpSpPr>
          <p:sp>
            <p:nvSpPr>
              <p:cNvPr id="132" name="TextBox 131"/>
              <p:cNvSpPr txBox="1"/>
              <p:nvPr/>
            </p:nvSpPr>
            <p:spPr>
              <a:xfrm>
                <a:off x="3632250" y="2012595"/>
                <a:ext cx="142289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000" b="1" dirty="0">
                    <a:solidFill>
                      <a:srgbClr val="0062AC"/>
                    </a:solidFill>
                  </a:rPr>
                  <a:t>₽ </a:t>
                </a:r>
                <a:r>
                  <a:rPr lang="ru-RU" sz="2000" b="1" spc="-100" dirty="0">
                    <a:solidFill>
                      <a:srgbClr val="0062AC"/>
                    </a:solidFill>
                  </a:rPr>
                  <a:t>205,6 </a:t>
                </a:r>
                <a:r>
                  <a:rPr lang="ru-RU" sz="1600" b="1" spc="-100" dirty="0">
                    <a:solidFill>
                      <a:srgbClr val="0062AC"/>
                    </a:solidFill>
                  </a:rPr>
                  <a:t>млн</a:t>
                </a:r>
                <a:endParaRPr lang="id-ID" sz="2000" b="1" spc="-100" dirty="0">
                  <a:solidFill>
                    <a:srgbClr val="0062AC"/>
                  </a:solidFill>
                </a:endParaRPr>
              </a:p>
            </p:txBody>
          </p:sp>
          <p:sp>
            <p:nvSpPr>
              <p:cNvPr id="133" name="TextBox 132"/>
              <p:cNvSpPr txBox="1"/>
              <p:nvPr/>
            </p:nvSpPr>
            <p:spPr>
              <a:xfrm>
                <a:off x="3048706" y="2055930"/>
                <a:ext cx="1346091" cy="3430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65000"/>
                  </a:lnSpc>
                </a:pPr>
                <a:r>
                  <a:rPr lang="ru-RU" sz="12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Бюджет</a:t>
                </a:r>
              </a:p>
              <a:p>
                <a:pPr>
                  <a:lnSpc>
                    <a:spcPct val="65000"/>
                  </a:lnSpc>
                </a:pPr>
                <a:r>
                  <a:rPr lang="ru-RU" sz="12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проекта</a:t>
                </a:r>
                <a:endParaRPr lang="id-ID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129" name="Google Shape;996;p45"/>
            <p:cNvSpPr/>
            <p:nvPr/>
          </p:nvSpPr>
          <p:spPr>
            <a:xfrm>
              <a:off x="132916" y="4189437"/>
              <a:ext cx="278564" cy="298743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24541" y="55163"/>
                  </a:moveTo>
                  <a:lnTo>
                    <a:pt x="19033" y="55163"/>
                  </a:lnTo>
                  <a:cubicBezTo>
                    <a:pt x="17487" y="55163"/>
                    <a:pt x="16328" y="56217"/>
                    <a:pt x="16328" y="57845"/>
                  </a:cubicBezTo>
                  <a:cubicBezTo>
                    <a:pt x="16328" y="59473"/>
                    <a:pt x="17487" y="60526"/>
                    <a:pt x="19033" y="60526"/>
                  </a:cubicBezTo>
                  <a:lnTo>
                    <a:pt x="24541" y="60526"/>
                  </a:lnTo>
                  <a:cubicBezTo>
                    <a:pt x="26183" y="60526"/>
                    <a:pt x="27246" y="59473"/>
                    <a:pt x="27246" y="57845"/>
                  </a:cubicBezTo>
                  <a:cubicBezTo>
                    <a:pt x="27246" y="56217"/>
                    <a:pt x="26183" y="55163"/>
                    <a:pt x="24541" y="55163"/>
                  </a:cubicBezTo>
                  <a:close/>
                  <a:moveTo>
                    <a:pt x="40869" y="103814"/>
                  </a:moveTo>
                  <a:lnTo>
                    <a:pt x="35458" y="103814"/>
                  </a:lnTo>
                  <a:cubicBezTo>
                    <a:pt x="33816" y="103814"/>
                    <a:pt x="32753" y="104868"/>
                    <a:pt x="32753" y="106496"/>
                  </a:cubicBezTo>
                  <a:cubicBezTo>
                    <a:pt x="32753" y="108124"/>
                    <a:pt x="33816" y="109177"/>
                    <a:pt x="35458" y="109177"/>
                  </a:cubicBezTo>
                  <a:lnTo>
                    <a:pt x="40869" y="109177"/>
                  </a:lnTo>
                  <a:cubicBezTo>
                    <a:pt x="42512" y="109177"/>
                    <a:pt x="43574" y="108124"/>
                    <a:pt x="43574" y="106496"/>
                  </a:cubicBezTo>
                  <a:cubicBezTo>
                    <a:pt x="43574" y="104868"/>
                    <a:pt x="42512" y="103814"/>
                    <a:pt x="40869" y="103814"/>
                  </a:cubicBezTo>
                  <a:close/>
                  <a:moveTo>
                    <a:pt x="24541" y="103814"/>
                  </a:moveTo>
                  <a:lnTo>
                    <a:pt x="19033" y="103814"/>
                  </a:lnTo>
                  <a:cubicBezTo>
                    <a:pt x="17487" y="103814"/>
                    <a:pt x="16328" y="104868"/>
                    <a:pt x="16328" y="106496"/>
                  </a:cubicBezTo>
                  <a:cubicBezTo>
                    <a:pt x="16328" y="108124"/>
                    <a:pt x="17487" y="109177"/>
                    <a:pt x="19033" y="109177"/>
                  </a:cubicBezTo>
                  <a:lnTo>
                    <a:pt x="24541" y="109177"/>
                  </a:lnTo>
                  <a:cubicBezTo>
                    <a:pt x="26183" y="109177"/>
                    <a:pt x="27246" y="108124"/>
                    <a:pt x="27246" y="106496"/>
                  </a:cubicBezTo>
                  <a:cubicBezTo>
                    <a:pt x="27246" y="104868"/>
                    <a:pt x="26183" y="103814"/>
                    <a:pt x="24541" y="103814"/>
                  </a:cubicBezTo>
                  <a:close/>
                  <a:moveTo>
                    <a:pt x="84541" y="60526"/>
                  </a:moveTo>
                  <a:lnTo>
                    <a:pt x="89951" y="60526"/>
                  </a:lnTo>
                  <a:cubicBezTo>
                    <a:pt x="91594" y="60526"/>
                    <a:pt x="92657" y="59473"/>
                    <a:pt x="92657" y="57845"/>
                  </a:cubicBezTo>
                  <a:cubicBezTo>
                    <a:pt x="92657" y="56217"/>
                    <a:pt x="91594" y="55163"/>
                    <a:pt x="89951" y="55163"/>
                  </a:cubicBezTo>
                  <a:lnTo>
                    <a:pt x="84541" y="55163"/>
                  </a:lnTo>
                  <a:cubicBezTo>
                    <a:pt x="82898" y="55163"/>
                    <a:pt x="81835" y="56217"/>
                    <a:pt x="81835" y="57845"/>
                  </a:cubicBezTo>
                  <a:cubicBezTo>
                    <a:pt x="81835" y="59473"/>
                    <a:pt x="82898" y="60526"/>
                    <a:pt x="84541" y="60526"/>
                  </a:cubicBezTo>
                  <a:close/>
                  <a:moveTo>
                    <a:pt x="89951" y="103814"/>
                  </a:moveTo>
                  <a:lnTo>
                    <a:pt x="84541" y="103814"/>
                  </a:lnTo>
                  <a:cubicBezTo>
                    <a:pt x="82898" y="103814"/>
                    <a:pt x="81835" y="104868"/>
                    <a:pt x="81835" y="106496"/>
                  </a:cubicBezTo>
                  <a:cubicBezTo>
                    <a:pt x="81835" y="108124"/>
                    <a:pt x="82898" y="109177"/>
                    <a:pt x="84541" y="109177"/>
                  </a:cubicBezTo>
                  <a:lnTo>
                    <a:pt x="89951" y="109177"/>
                  </a:lnTo>
                  <a:cubicBezTo>
                    <a:pt x="91594" y="109177"/>
                    <a:pt x="92657" y="108124"/>
                    <a:pt x="92657" y="106496"/>
                  </a:cubicBezTo>
                  <a:cubicBezTo>
                    <a:pt x="92657" y="104868"/>
                    <a:pt x="91594" y="103814"/>
                    <a:pt x="89951" y="103814"/>
                  </a:cubicBezTo>
                  <a:close/>
                  <a:moveTo>
                    <a:pt x="95458" y="79489"/>
                  </a:moveTo>
                  <a:cubicBezTo>
                    <a:pt x="93816" y="79489"/>
                    <a:pt x="92657" y="80542"/>
                    <a:pt x="92657" y="82170"/>
                  </a:cubicBezTo>
                  <a:cubicBezTo>
                    <a:pt x="92657" y="83798"/>
                    <a:pt x="93816" y="84852"/>
                    <a:pt x="95458" y="84852"/>
                  </a:cubicBezTo>
                  <a:cubicBezTo>
                    <a:pt x="97101" y="84852"/>
                    <a:pt x="98164" y="83798"/>
                    <a:pt x="98164" y="82170"/>
                  </a:cubicBezTo>
                  <a:cubicBezTo>
                    <a:pt x="98164" y="80542"/>
                    <a:pt x="97101" y="79489"/>
                    <a:pt x="95458" y="79489"/>
                  </a:cubicBezTo>
                  <a:close/>
                  <a:moveTo>
                    <a:pt x="40869" y="55163"/>
                  </a:moveTo>
                  <a:lnTo>
                    <a:pt x="35458" y="55163"/>
                  </a:lnTo>
                  <a:cubicBezTo>
                    <a:pt x="33816" y="55163"/>
                    <a:pt x="32753" y="56217"/>
                    <a:pt x="32753" y="57845"/>
                  </a:cubicBezTo>
                  <a:cubicBezTo>
                    <a:pt x="32753" y="59473"/>
                    <a:pt x="33816" y="60526"/>
                    <a:pt x="35458" y="60526"/>
                  </a:cubicBezTo>
                  <a:lnTo>
                    <a:pt x="40869" y="60526"/>
                  </a:lnTo>
                  <a:cubicBezTo>
                    <a:pt x="42512" y="60526"/>
                    <a:pt x="43574" y="59473"/>
                    <a:pt x="43574" y="57845"/>
                  </a:cubicBezTo>
                  <a:cubicBezTo>
                    <a:pt x="43574" y="56217"/>
                    <a:pt x="42512" y="55163"/>
                    <a:pt x="40869" y="55163"/>
                  </a:cubicBezTo>
                  <a:close/>
                  <a:moveTo>
                    <a:pt x="73623" y="55163"/>
                  </a:moveTo>
                  <a:lnTo>
                    <a:pt x="68115" y="55163"/>
                  </a:lnTo>
                  <a:cubicBezTo>
                    <a:pt x="66570" y="55163"/>
                    <a:pt x="65410" y="56217"/>
                    <a:pt x="65410" y="57845"/>
                  </a:cubicBezTo>
                  <a:cubicBezTo>
                    <a:pt x="65410" y="59473"/>
                    <a:pt x="66570" y="60526"/>
                    <a:pt x="68115" y="60526"/>
                  </a:cubicBezTo>
                  <a:lnTo>
                    <a:pt x="73623" y="60526"/>
                  </a:lnTo>
                  <a:cubicBezTo>
                    <a:pt x="75265" y="60526"/>
                    <a:pt x="76328" y="59473"/>
                    <a:pt x="76328" y="57845"/>
                  </a:cubicBezTo>
                  <a:cubicBezTo>
                    <a:pt x="76328" y="56217"/>
                    <a:pt x="75265" y="55163"/>
                    <a:pt x="73623" y="55163"/>
                  </a:cubicBezTo>
                  <a:close/>
                  <a:moveTo>
                    <a:pt x="109082" y="65889"/>
                  </a:moveTo>
                  <a:lnTo>
                    <a:pt x="109082" y="44341"/>
                  </a:lnTo>
                  <a:cubicBezTo>
                    <a:pt x="109082" y="38403"/>
                    <a:pt x="104154" y="33519"/>
                    <a:pt x="98164" y="33519"/>
                  </a:cubicBezTo>
                  <a:lnTo>
                    <a:pt x="94299" y="33519"/>
                  </a:lnTo>
                  <a:lnTo>
                    <a:pt x="87826" y="9193"/>
                  </a:lnTo>
                  <a:cubicBezTo>
                    <a:pt x="86183" y="3543"/>
                    <a:pt x="80193" y="0"/>
                    <a:pt x="74396" y="1628"/>
                  </a:cubicBezTo>
                  <a:lnTo>
                    <a:pt x="19323" y="15897"/>
                  </a:lnTo>
                  <a:cubicBezTo>
                    <a:pt x="13623" y="17525"/>
                    <a:pt x="10048" y="23463"/>
                    <a:pt x="11690" y="29209"/>
                  </a:cubicBezTo>
                  <a:lnTo>
                    <a:pt x="12850" y="33519"/>
                  </a:lnTo>
                  <a:lnTo>
                    <a:pt x="10917" y="33519"/>
                  </a:lnTo>
                  <a:cubicBezTo>
                    <a:pt x="4927" y="33519"/>
                    <a:pt x="0" y="38403"/>
                    <a:pt x="0" y="44341"/>
                  </a:cubicBezTo>
                  <a:lnTo>
                    <a:pt x="0" y="109177"/>
                  </a:lnTo>
                  <a:cubicBezTo>
                    <a:pt x="0" y="115115"/>
                    <a:pt x="4927" y="120000"/>
                    <a:pt x="10917" y="120000"/>
                  </a:cubicBezTo>
                  <a:lnTo>
                    <a:pt x="98164" y="120000"/>
                  </a:lnTo>
                  <a:cubicBezTo>
                    <a:pt x="104154" y="120000"/>
                    <a:pt x="109082" y="115115"/>
                    <a:pt x="109082" y="109177"/>
                  </a:cubicBezTo>
                  <a:lnTo>
                    <a:pt x="109082" y="98355"/>
                  </a:lnTo>
                  <a:cubicBezTo>
                    <a:pt x="115072" y="98355"/>
                    <a:pt x="120000" y="93471"/>
                    <a:pt x="120000" y="87533"/>
                  </a:cubicBezTo>
                  <a:lnTo>
                    <a:pt x="120000" y="76711"/>
                  </a:lnTo>
                  <a:cubicBezTo>
                    <a:pt x="120000" y="70774"/>
                    <a:pt x="115072" y="65889"/>
                    <a:pt x="109082" y="65889"/>
                  </a:cubicBezTo>
                  <a:close/>
                  <a:moveTo>
                    <a:pt x="98164" y="38882"/>
                  </a:moveTo>
                  <a:cubicBezTo>
                    <a:pt x="101159" y="38882"/>
                    <a:pt x="103574" y="41372"/>
                    <a:pt x="103574" y="44341"/>
                  </a:cubicBezTo>
                  <a:lnTo>
                    <a:pt x="103574" y="45969"/>
                  </a:lnTo>
                  <a:cubicBezTo>
                    <a:pt x="101932" y="45107"/>
                    <a:pt x="100096" y="44341"/>
                    <a:pt x="98164" y="44341"/>
                  </a:cubicBezTo>
                  <a:lnTo>
                    <a:pt x="97101" y="44341"/>
                  </a:lnTo>
                  <a:lnTo>
                    <a:pt x="95652" y="38882"/>
                  </a:lnTo>
                  <a:lnTo>
                    <a:pt x="98164" y="38882"/>
                  </a:lnTo>
                  <a:close/>
                  <a:moveTo>
                    <a:pt x="88019" y="31316"/>
                  </a:moveTo>
                  <a:lnTo>
                    <a:pt x="91594" y="44341"/>
                  </a:lnTo>
                  <a:lnTo>
                    <a:pt x="38937" y="44341"/>
                  </a:lnTo>
                  <a:lnTo>
                    <a:pt x="88019" y="31316"/>
                  </a:lnTo>
                  <a:close/>
                  <a:moveTo>
                    <a:pt x="20676" y="21069"/>
                  </a:moveTo>
                  <a:lnTo>
                    <a:pt x="75748" y="6703"/>
                  </a:lnTo>
                  <a:cubicBezTo>
                    <a:pt x="78840" y="5937"/>
                    <a:pt x="81835" y="7565"/>
                    <a:pt x="82318" y="10534"/>
                  </a:cubicBezTo>
                  <a:lnTo>
                    <a:pt x="83671" y="15706"/>
                  </a:lnTo>
                  <a:lnTo>
                    <a:pt x="18260" y="32944"/>
                  </a:lnTo>
                  <a:lnTo>
                    <a:pt x="16908" y="27869"/>
                  </a:lnTo>
                  <a:cubicBezTo>
                    <a:pt x="16038" y="24804"/>
                    <a:pt x="17681" y="21835"/>
                    <a:pt x="20676" y="21069"/>
                  </a:cubicBezTo>
                  <a:close/>
                  <a:moveTo>
                    <a:pt x="5410" y="44341"/>
                  </a:moveTo>
                  <a:cubicBezTo>
                    <a:pt x="5410" y="41372"/>
                    <a:pt x="7922" y="38882"/>
                    <a:pt x="10917" y="38882"/>
                  </a:cubicBezTo>
                  <a:lnTo>
                    <a:pt x="14202" y="38882"/>
                  </a:lnTo>
                  <a:lnTo>
                    <a:pt x="15555" y="44341"/>
                  </a:lnTo>
                  <a:lnTo>
                    <a:pt x="10917" y="44341"/>
                  </a:lnTo>
                  <a:cubicBezTo>
                    <a:pt x="8985" y="44341"/>
                    <a:pt x="7053" y="44820"/>
                    <a:pt x="5410" y="45969"/>
                  </a:cubicBezTo>
                  <a:lnTo>
                    <a:pt x="5410" y="44341"/>
                  </a:lnTo>
                  <a:close/>
                  <a:moveTo>
                    <a:pt x="103574" y="109177"/>
                  </a:moveTo>
                  <a:cubicBezTo>
                    <a:pt x="103574" y="112146"/>
                    <a:pt x="101159" y="114541"/>
                    <a:pt x="98164" y="114541"/>
                  </a:cubicBezTo>
                  <a:lnTo>
                    <a:pt x="10917" y="114541"/>
                  </a:lnTo>
                  <a:cubicBezTo>
                    <a:pt x="7922" y="114541"/>
                    <a:pt x="5410" y="112146"/>
                    <a:pt x="5410" y="109177"/>
                  </a:cubicBezTo>
                  <a:lnTo>
                    <a:pt x="5410" y="55163"/>
                  </a:lnTo>
                  <a:cubicBezTo>
                    <a:pt x="5410" y="52194"/>
                    <a:pt x="7922" y="49704"/>
                    <a:pt x="10917" y="49704"/>
                  </a:cubicBezTo>
                  <a:lnTo>
                    <a:pt x="98164" y="49704"/>
                  </a:lnTo>
                  <a:cubicBezTo>
                    <a:pt x="101159" y="49704"/>
                    <a:pt x="103574" y="52194"/>
                    <a:pt x="103574" y="55163"/>
                  </a:cubicBezTo>
                  <a:lnTo>
                    <a:pt x="103574" y="65889"/>
                  </a:lnTo>
                  <a:lnTo>
                    <a:pt x="92657" y="65889"/>
                  </a:lnTo>
                  <a:cubicBezTo>
                    <a:pt x="86666" y="65889"/>
                    <a:pt x="81835" y="70774"/>
                    <a:pt x="81835" y="76711"/>
                  </a:cubicBezTo>
                  <a:lnTo>
                    <a:pt x="81835" y="87533"/>
                  </a:lnTo>
                  <a:cubicBezTo>
                    <a:pt x="81835" y="93471"/>
                    <a:pt x="86666" y="98355"/>
                    <a:pt x="92657" y="98355"/>
                  </a:cubicBezTo>
                  <a:lnTo>
                    <a:pt x="103574" y="98355"/>
                  </a:lnTo>
                  <a:lnTo>
                    <a:pt x="103574" y="109177"/>
                  </a:lnTo>
                  <a:close/>
                  <a:moveTo>
                    <a:pt x="114492" y="87533"/>
                  </a:moveTo>
                  <a:cubicBezTo>
                    <a:pt x="114492" y="90502"/>
                    <a:pt x="112077" y="92992"/>
                    <a:pt x="109082" y="92992"/>
                  </a:cubicBezTo>
                  <a:lnTo>
                    <a:pt x="92657" y="92992"/>
                  </a:lnTo>
                  <a:cubicBezTo>
                    <a:pt x="89661" y="92992"/>
                    <a:pt x="87246" y="90502"/>
                    <a:pt x="87246" y="87533"/>
                  </a:cubicBezTo>
                  <a:lnTo>
                    <a:pt x="87246" y="76711"/>
                  </a:lnTo>
                  <a:cubicBezTo>
                    <a:pt x="87246" y="73743"/>
                    <a:pt x="89661" y="71348"/>
                    <a:pt x="92657" y="71348"/>
                  </a:cubicBezTo>
                  <a:lnTo>
                    <a:pt x="109082" y="71348"/>
                  </a:lnTo>
                  <a:cubicBezTo>
                    <a:pt x="112077" y="71348"/>
                    <a:pt x="114492" y="73743"/>
                    <a:pt x="114492" y="76711"/>
                  </a:cubicBezTo>
                  <a:lnTo>
                    <a:pt x="114492" y="87533"/>
                  </a:lnTo>
                  <a:close/>
                  <a:moveTo>
                    <a:pt x="57294" y="103814"/>
                  </a:moveTo>
                  <a:lnTo>
                    <a:pt x="51787" y="103814"/>
                  </a:lnTo>
                  <a:cubicBezTo>
                    <a:pt x="50144" y="103814"/>
                    <a:pt x="49082" y="104868"/>
                    <a:pt x="49082" y="106496"/>
                  </a:cubicBezTo>
                  <a:cubicBezTo>
                    <a:pt x="49082" y="108124"/>
                    <a:pt x="50144" y="109177"/>
                    <a:pt x="51787" y="109177"/>
                  </a:cubicBezTo>
                  <a:lnTo>
                    <a:pt x="57294" y="109177"/>
                  </a:lnTo>
                  <a:cubicBezTo>
                    <a:pt x="58840" y="109177"/>
                    <a:pt x="60000" y="108124"/>
                    <a:pt x="60000" y="106496"/>
                  </a:cubicBezTo>
                  <a:cubicBezTo>
                    <a:pt x="60000" y="104868"/>
                    <a:pt x="58840" y="103814"/>
                    <a:pt x="57294" y="103814"/>
                  </a:cubicBezTo>
                  <a:close/>
                  <a:moveTo>
                    <a:pt x="73623" y="103814"/>
                  </a:moveTo>
                  <a:lnTo>
                    <a:pt x="68115" y="103814"/>
                  </a:lnTo>
                  <a:cubicBezTo>
                    <a:pt x="66570" y="103814"/>
                    <a:pt x="65410" y="104868"/>
                    <a:pt x="65410" y="106496"/>
                  </a:cubicBezTo>
                  <a:cubicBezTo>
                    <a:pt x="65410" y="108124"/>
                    <a:pt x="66570" y="109177"/>
                    <a:pt x="68115" y="109177"/>
                  </a:cubicBezTo>
                  <a:lnTo>
                    <a:pt x="73623" y="109177"/>
                  </a:lnTo>
                  <a:cubicBezTo>
                    <a:pt x="75265" y="109177"/>
                    <a:pt x="76328" y="108124"/>
                    <a:pt x="76328" y="106496"/>
                  </a:cubicBezTo>
                  <a:cubicBezTo>
                    <a:pt x="76328" y="104868"/>
                    <a:pt x="75265" y="103814"/>
                    <a:pt x="73623" y="103814"/>
                  </a:cubicBezTo>
                  <a:close/>
                  <a:moveTo>
                    <a:pt x="57294" y="55163"/>
                  </a:moveTo>
                  <a:lnTo>
                    <a:pt x="51787" y="55163"/>
                  </a:lnTo>
                  <a:cubicBezTo>
                    <a:pt x="50144" y="55163"/>
                    <a:pt x="49082" y="56217"/>
                    <a:pt x="49082" y="57845"/>
                  </a:cubicBezTo>
                  <a:cubicBezTo>
                    <a:pt x="49082" y="59473"/>
                    <a:pt x="50144" y="60526"/>
                    <a:pt x="51787" y="60526"/>
                  </a:cubicBezTo>
                  <a:lnTo>
                    <a:pt x="57294" y="60526"/>
                  </a:lnTo>
                  <a:cubicBezTo>
                    <a:pt x="58840" y="60526"/>
                    <a:pt x="60000" y="59473"/>
                    <a:pt x="60000" y="57845"/>
                  </a:cubicBezTo>
                  <a:cubicBezTo>
                    <a:pt x="60000" y="56217"/>
                    <a:pt x="58840" y="55163"/>
                    <a:pt x="57294" y="5516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2" name="TextBox 91"/>
          <p:cNvSpPr txBox="1"/>
          <p:nvPr/>
        </p:nvSpPr>
        <p:spPr>
          <a:xfrm>
            <a:off x="797620" y="2707094"/>
            <a:ext cx="2953120" cy="340519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План: 514</a:t>
            </a:r>
            <a:endParaRPr lang="id-ID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789379" y="2980181"/>
            <a:ext cx="2957021" cy="374571"/>
          </a:xfrm>
          <a:prstGeom prst="round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Факт: 514</a:t>
            </a:r>
            <a:endParaRPr lang="id-ID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3842179" y="2970517"/>
            <a:ext cx="1046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r>
              <a:rPr lang="id-ID" sz="24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714889" y="2388370"/>
            <a:ext cx="45231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Увеличение площади </a:t>
            </a:r>
            <a:r>
              <a:rPr lang="ru-RU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лесовосстановления</a:t>
            </a: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га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817659" y="3920944"/>
            <a:ext cx="2928741" cy="340519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План: 20</a:t>
            </a:r>
            <a:endParaRPr lang="id-ID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809418" y="4209271"/>
            <a:ext cx="2936982" cy="374571"/>
          </a:xfrm>
          <a:prstGeom prst="round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Факт: 20 </a:t>
            </a:r>
            <a:endParaRPr lang="id-ID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3877458" y="4184367"/>
            <a:ext cx="1046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r>
              <a:rPr lang="id-ID" sz="24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724768" y="3489667"/>
            <a:ext cx="4523115" cy="491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Оснащение </a:t>
            </a:r>
            <a:r>
              <a:rPr lang="ru-RU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спецучреждений</a:t>
            </a: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лесопожарной</a:t>
            </a: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техникой и оборудованием, ед.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841542" y="5102612"/>
            <a:ext cx="2953120" cy="340519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План: 5</a:t>
            </a:r>
            <a:endParaRPr lang="id-ID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833302" y="5390939"/>
            <a:ext cx="2961360" cy="374571"/>
          </a:xfrm>
          <a:prstGeom prst="round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Факт: 5</a:t>
            </a:r>
            <a:endParaRPr lang="id-ID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3877457" y="5011261"/>
            <a:ext cx="10115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r>
              <a:rPr lang="id-ID" sz="28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id-ID" sz="4000" b="1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18102" y="6240143"/>
            <a:ext cx="60397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Не освоено: 12,4 млн рублей - предусмотренных по проекту «Чистая вода», в том числе 1,7 млн рублей - за счет экономии. </a:t>
            </a:r>
            <a:br>
              <a:rPr lang="ru-RU" sz="12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</a:br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Количество заключенных контрактов – 24 (100%).</a:t>
            </a:r>
            <a:endParaRPr lang="id-ID" sz="12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lvl="0"/>
            <a:endParaRPr lang="id-ID" sz="1200" b="1" dirty="0">
              <a:solidFill>
                <a:prstClr val="black">
                  <a:lumMod val="85000"/>
                  <a:lumOff val="15000"/>
                </a:prstClr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D:\Desktop\ansalta-rahat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3586" y="2767870"/>
            <a:ext cx="4590000" cy="30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Desktop\вода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910" y="1787038"/>
            <a:ext cx="2805597" cy="1753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Desktop\лесопажарная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3339" y="1787038"/>
            <a:ext cx="2630247" cy="1753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4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7" grpId="0"/>
      <p:bldP spid="94" grpId="0"/>
      <p:bldP spid="92" grpId="0" animBg="1"/>
      <p:bldP spid="93" grpId="0" animBg="1"/>
      <p:bldP spid="95" grpId="0"/>
      <p:bldP spid="96" grpId="0"/>
      <p:bldP spid="100" grpId="0" animBg="1"/>
      <p:bldP spid="101" grpId="0" animBg="1"/>
      <p:bldP spid="102" grpId="0"/>
      <p:bldP spid="103" grpId="0"/>
      <p:bldP spid="106" grpId="0" animBg="1"/>
      <p:bldP spid="107" grpId="0" animBg="1"/>
      <p:bldP spid="10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90" name="Picture 6" descr="D:\Документы\Мои документы\_ОРГАНИЗАЦИЯ РАБОТЫ\Для сведения\Медиа материалы\Нац проекты\каток строительный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22" y="1160200"/>
            <a:ext cx="9906000" cy="5000624"/>
          </a:xfrm>
          <a:prstGeom prst="rect">
            <a:avLst/>
          </a:prstGeom>
          <a:noFill/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850498" y="379299"/>
            <a:ext cx="8777108" cy="665285"/>
          </a:xfrm>
        </p:spPr>
        <p:txBody>
          <a:bodyPr/>
          <a:lstStyle/>
          <a:p>
            <a:r>
              <a:rPr lang="ru-RU" sz="2400" b="1" dirty="0">
                <a:solidFill>
                  <a:srgbClr val="0062A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Нацпроект «Безопасные и качественные автомобильные дороги»</a:t>
            </a:r>
            <a:endParaRPr lang="en-US" sz="2400" b="1" dirty="0">
              <a:solidFill>
                <a:srgbClr val="0062A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ounded Rectangle 25">
            <a:extLst>
              <a:ext uri="{FF2B5EF4-FFF2-40B4-BE49-F238E27FC236}">
                <a16:creationId xmlns:a16="http://schemas.microsoft.com/office/drawing/2014/main" id="{73875282-78F0-4298-A0B1-384186B94957}"/>
              </a:ext>
            </a:extLst>
          </p:cNvPr>
          <p:cNvSpPr/>
          <p:nvPr/>
        </p:nvSpPr>
        <p:spPr>
          <a:xfrm>
            <a:off x="1641843" y="420324"/>
            <a:ext cx="360000" cy="288000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1528739" y="6106315"/>
            <a:ext cx="1847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7881F"/>
                </a:solidFill>
              </a:rPr>
              <a:t>₽ </a:t>
            </a:r>
            <a:r>
              <a:rPr lang="ru-RU" b="1" dirty="0">
                <a:solidFill>
                  <a:schemeClr val="accent5"/>
                </a:solidFill>
              </a:rPr>
              <a:t>1,6 млрд</a:t>
            </a:r>
            <a:endParaRPr lang="id-ID" b="1" dirty="0">
              <a:solidFill>
                <a:schemeClr val="accent5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38264" y="5911759"/>
            <a:ext cx="20714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Бюджет проекта</a:t>
            </a:r>
            <a:endParaRPr lang="id-ID" sz="1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754304" y="6150541"/>
            <a:ext cx="1847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5"/>
                </a:solidFill>
              </a:rPr>
              <a:t>100 %</a:t>
            </a:r>
            <a:endParaRPr lang="id-ID" b="1" dirty="0">
              <a:solidFill>
                <a:schemeClr val="accent5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744780" y="5946460"/>
            <a:ext cx="20714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Кассовое исполнение</a:t>
            </a:r>
            <a:endParaRPr lang="id-ID" sz="1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264644" y="6139470"/>
            <a:ext cx="1847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5"/>
                </a:solidFill>
              </a:rPr>
              <a:t>100 %</a:t>
            </a:r>
            <a:endParaRPr lang="id-ID" b="1" dirty="0">
              <a:solidFill>
                <a:schemeClr val="accent5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255119" y="5954439"/>
            <a:ext cx="28619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Объем выполненных работ </a:t>
            </a:r>
            <a:endParaRPr lang="id-ID" sz="1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8" name="Google Shape;996;p45"/>
          <p:cNvSpPr/>
          <p:nvPr/>
        </p:nvSpPr>
        <p:spPr>
          <a:xfrm>
            <a:off x="1176503" y="5994018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24541" y="55163"/>
                </a:moveTo>
                <a:lnTo>
                  <a:pt x="19033" y="55163"/>
                </a:lnTo>
                <a:cubicBezTo>
                  <a:pt x="17487" y="55163"/>
                  <a:pt x="16328" y="56217"/>
                  <a:pt x="16328" y="57845"/>
                </a:cubicBezTo>
                <a:cubicBezTo>
                  <a:pt x="16328" y="59473"/>
                  <a:pt x="17487" y="60526"/>
                  <a:pt x="19033" y="60526"/>
                </a:cubicBezTo>
                <a:lnTo>
                  <a:pt x="24541" y="60526"/>
                </a:lnTo>
                <a:cubicBezTo>
                  <a:pt x="26183" y="60526"/>
                  <a:pt x="27246" y="59473"/>
                  <a:pt x="27246" y="57845"/>
                </a:cubicBezTo>
                <a:cubicBezTo>
                  <a:pt x="27246" y="56217"/>
                  <a:pt x="26183" y="55163"/>
                  <a:pt x="24541" y="55163"/>
                </a:cubicBezTo>
                <a:close/>
                <a:moveTo>
                  <a:pt x="40869" y="103814"/>
                </a:moveTo>
                <a:lnTo>
                  <a:pt x="35458" y="103814"/>
                </a:lnTo>
                <a:cubicBezTo>
                  <a:pt x="33816" y="103814"/>
                  <a:pt x="32753" y="104868"/>
                  <a:pt x="32753" y="106496"/>
                </a:cubicBezTo>
                <a:cubicBezTo>
                  <a:pt x="32753" y="108124"/>
                  <a:pt x="33816" y="109177"/>
                  <a:pt x="35458" y="109177"/>
                </a:cubicBezTo>
                <a:lnTo>
                  <a:pt x="40869" y="109177"/>
                </a:lnTo>
                <a:cubicBezTo>
                  <a:pt x="42512" y="109177"/>
                  <a:pt x="43574" y="108124"/>
                  <a:pt x="43574" y="106496"/>
                </a:cubicBezTo>
                <a:cubicBezTo>
                  <a:pt x="43574" y="104868"/>
                  <a:pt x="42512" y="103814"/>
                  <a:pt x="40869" y="103814"/>
                </a:cubicBezTo>
                <a:close/>
                <a:moveTo>
                  <a:pt x="24541" y="103814"/>
                </a:moveTo>
                <a:lnTo>
                  <a:pt x="19033" y="103814"/>
                </a:lnTo>
                <a:cubicBezTo>
                  <a:pt x="17487" y="103814"/>
                  <a:pt x="16328" y="104868"/>
                  <a:pt x="16328" y="106496"/>
                </a:cubicBezTo>
                <a:cubicBezTo>
                  <a:pt x="16328" y="108124"/>
                  <a:pt x="17487" y="109177"/>
                  <a:pt x="19033" y="109177"/>
                </a:cubicBezTo>
                <a:lnTo>
                  <a:pt x="24541" y="109177"/>
                </a:lnTo>
                <a:cubicBezTo>
                  <a:pt x="26183" y="109177"/>
                  <a:pt x="27246" y="108124"/>
                  <a:pt x="27246" y="106496"/>
                </a:cubicBezTo>
                <a:cubicBezTo>
                  <a:pt x="27246" y="104868"/>
                  <a:pt x="26183" y="103814"/>
                  <a:pt x="24541" y="103814"/>
                </a:cubicBezTo>
                <a:close/>
                <a:moveTo>
                  <a:pt x="84541" y="60526"/>
                </a:moveTo>
                <a:lnTo>
                  <a:pt x="89951" y="60526"/>
                </a:lnTo>
                <a:cubicBezTo>
                  <a:pt x="91594" y="60526"/>
                  <a:pt x="92657" y="59473"/>
                  <a:pt x="92657" y="57845"/>
                </a:cubicBezTo>
                <a:cubicBezTo>
                  <a:pt x="92657" y="56217"/>
                  <a:pt x="91594" y="55163"/>
                  <a:pt x="89951" y="55163"/>
                </a:cubicBezTo>
                <a:lnTo>
                  <a:pt x="84541" y="55163"/>
                </a:lnTo>
                <a:cubicBezTo>
                  <a:pt x="82898" y="55163"/>
                  <a:pt x="81835" y="56217"/>
                  <a:pt x="81835" y="57845"/>
                </a:cubicBezTo>
                <a:cubicBezTo>
                  <a:pt x="81835" y="59473"/>
                  <a:pt x="82898" y="60526"/>
                  <a:pt x="84541" y="60526"/>
                </a:cubicBezTo>
                <a:close/>
                <a:moveTo>
                  <a:pt x="89951" y="103814"/>
                </a:moveTo>
                <a:lnTo>
                  <a:pt x="84541" y="103814"/>
                </a:lnTo>
                <a:cubicBezTo>
                  <a:pt x="82898" y="103814"/>
                  <a:pt x="81835" y="104868"/>
                  <a:pt x="81835" y="106496"/>
                </a:cubicBezTo>
                <a:cubicBezTo>
                  <a:pt x="81835" y="108124"/>
                  <a:pt x="82898" y="109177"/>
                  <a:pt x="84541" y="109177"/>
                </a:cubicBezTo>
                <a:lnTo>
                  <a:pt x="89951" y="109177"/>
                </a:lnTo>
                <a:cubicBezTo>
                  <a:pt x="91594" y="109177"/>
                  <a:pt x="92657" y="108124"/>
                  <a:pt x="92657" y="106496"/>
                </a:cubicBezTo>
                <a:cubicBezTo>
                  <a:pt x="92657" y="104868"/>
                  <a:pt x="91594" y="103814"/>
                  <a:pt x="89951" y="103814"/>
                </a:cubicBezTo>
                <a:close/>
                <a:moveTo>
                  <a:pt x="95458" y="79489"/>
                </a:moveTo>
                <a:cubicBezTo>
                  <a:pt x="93816" y="79489"/>
                  <a:pt x="92657" y="80542"/>
                  <a:pt x="92657" y="82170"/>
                </a:cubicBezTo>
                <a:cubicBezTo>
                  <a:pt x="92657" y="83798"/>
                  <a:pt x="93816" y="84852"/>
                  <a:pt x="95458" y="84852"/>
                </a:cubicBezTo>
                <a:cubicBezTo>
                  <a:pt x="97101" y="84852"/>
                  <a:pt x="98164" y="83798"/>
                  <a:pt x="98164" y="82170"/>
                </a:cubicBezTo>
                <a:cubicBezTo>
                  <a:pt x="98164" y="80542"/>
                  <a:pt x="97101" y="79489"/>
                  <a:pt x="95458" y="79489"/>
                </a:cubicBezTo>
                <a:close/>
                <a:moveTo>
                  <a:pt x="40869" y="55163"/>
                </a:moveTo>
                <a:lnTo>
                  <a:pt x="35458" y="55163"/>
                </a:lnTo>
                <a:cubicBezTo>
                  <a:pt x="33816" y="55163"/>
                  <a:pt x="32753" y="56217"/>
                  <a:pt x="32753" y="57845"/>
                </a:cubicBezTo>
                <a:cubicBezTo>
                  <a:pt x="32753" y="59473"/>
                  <a:pt x="33816" y="60526"/>
                  <a:pt x="35458" y="60526"/>
                </a:cubicBezTo>
                <a:lnTo>
                  <a:pt x="40869" y="60526"/>
                </a:lnTo>
                <a:cubicBezTo>
                  <a:pt x="42512" y="60526"/>
                  <a:pt x="43574" y="59473"/>
                  <a:pt x="43574" y="57845"/>
                </a:cubicBezTo>
                <a:cubicBezTo>
                  <a:pt x="43574" y="56217"/>
                  <a:pt x="42512" y="55163"/>
                  <a:pt x="40869" y="55163"/>
                </a:cubicBezTo>
                <a:close/>
                <a:moveTo>
                  <a:pt x="73623" y="55163"/>
                </a:moveTo>
                <a:lnTo>
                  <a:pt x="68115" y="55163"/>
                </a:lnTo>
                <a:cubicBezTo>
                  <a:pt x="66570" y="55163"/>
                  <a:pt x="65410" y="56217"/>
                  <a:pt x="65410" y="57845"/>
                </a:cubicBezTo>
                <a:cubicBezTo>
                  <a:pt x="65410" y="59473"/>
                  <a:pt x="66570" y="60526"/>
                  <a:pt x="68115" y="60526"/>
                </a:cubicBezTo>
                <a:lnTo>
                  <a:pt x="73623" y="60526"/>
                </a:lnTo>
                <a:cubicBezTo>
                  <a:pt x="75265" y="60526"/>
                  <a:pt x="76328" y="59473"/>
                  <a:pt x="76328" y="57845"/>
                </a:cubicBezTo>
                <a:cubicBezTo>
                  <a:pt x="76328" y="56217"/>
                  <a:pt x="75265" y="55163"/>
                  <a:pt x="73623" y="55163"/>
                </a:cubicBezTo>
                <a:close/>
                <a:moveTo>
                  <a:pt x="109082" y="65889"/>
                </a:moveTo>
                <a:lnTo>
                  <a:pt x="109082" y="44341"/>
                </a:lnTo>
                <a:cubicBezTo>
                  <a:pt x="109082" y="38403"/>
                  <a:pt x="104154" y="33519"/>
                  <a:pt x="98164" y="33519"/>
                </a:cubicBezTo>
                <a:lnTo>
                  <a:pt x="94299" y="33519"/>
                </a:lnTo>
                <a:lnTo>
                  <a:pt x="87826" y="9193"/>
                </a:lnTo>
                <a:cubicBezTo>
                  <a:pt x="86183" y="3543"/>
                  <a:pt x="80193" y="0"/>
                  <a:pt x="74396" y="1628"/>
                </a:cubicBezTo>
                <a:lnTo>
                  <a:pt x="19323" y="15897"/>
                </a:lnTo>
                <a:cubicBezTo>
                  <a:pt x="13623" y="17525"/>
                  <a:pt x="10048" y="23463"/>
                  <a:pt x="11690" y="29209"/>
                </a:cubicBezTo>
                <a:lnTo>
                  <a:pt x="12850" y="33519"/>
                </a:lnTo>
                <a:lnTo>
                  <a:pt x="10917" y="33519"/>
                </a:lnTo>
                <a:cubicBezTo>
                  <a:pt x="4927" y="33519"/>
                  <a:pt x="0" y="38403"/>
                  <a:pt x="0" y="44341"/>
                </a:cubicBezTo>
                <a:lnTo>
                  <a:pt x="0" y="109177"/>
                </a:lnTo>
                <a:cubicBezTo>
                  <a:pt x="0" y="115115"/>
                  <a:pt x="4927" y="120000"/>
                  <a:pt x="10917" y="120000"/>
                </a:cubicBezTo>
                <a:lnTo>
                  <a:pt x="98164" y="120000"/>
                </a:lnTo>
                <a:cubicBezTo>
                  <a:pt x="104154" y="120000"/>
                  <a:pt x="109082" y="115115"/>
                  <a:pt x="109082" y="109177"/>
                </a:cubicBezTo>
                <a:lnTo>
                  <a:pt x="109082" y="98355"/>
                </a:lnTo>
                <a:cubicBezTo>
                  <a:pt x="115072" y="98355"/>
                  <a:pt x="120000" y="93471"/>
                  <a:pt x="120000" y="87533"/>
                </a:cubicBezTo>
                <a:lnTo>
                  <a:pt x="120000" y="76711"/>
                </a:lnTo>
                <a:cubicBezTo>
                  <a:pt x="120000" y="70774"/>
                  <a:pt x="115072" y="65889"/>
                  <a:pt x="109082" y="65889"/>
                </a:cubicBezTo>
                <a:close/>
                <a:moveTo>
                  <a:pt x="98164" y="38882"/>
                </a:moveTo>
                <a:cubicBezTo>
                  <a:pt x="101159" y="38882"/>
                  <a:pt x="103574" y="41372"/>
                  <a:pt x="103574" y="44341"/>
                </a:cubicBezTo>
                <a:lnTo>
                  <a:pt x="103574" y="45969"/>
                </a:lnTo>
                <a:cubicBezTo>
                  <a:pt x="101932" y="45107"/>
                  <a:pt x="100096" y="44341"/>
                  <a:pt x="98164" y="44341"/>
                </a:cubicBezTo>
                <a:lnTo>
                  <a:pt x="97101" y="44341"/>
                </a:lnTo>
                <a:lnTo>
                  <a:pt x="95652" y="38882"/>
                </a:lnTo>
                <a:lnTo>
                  <a:pt x="98164" y="38882"/>
                </a:lnTo>
                <a:close/>
                <a:moveTo>
                  <a:pt x="88019" y="31316"/>
                </a:moveTo>
                <a:lnTo>
                  <a:pt x="91594" y="44341"/>
                </a:lnTo>
                <a:lnTo>
                  <a:pt x="38937" y="44341"/>
                </a:lnTo>
                <a:lnTo>
                  <a:pt x="88019" y="31316"/>
                </a:lnTo>
                <a:close/>
                <a:moveTo>
                  <a:pt x="20676" y="21069"/>
                </a:moveTo>
                <a:lnTo>
                  <a:pt x="75748" y="6703"/>
                </a:lnTo>
                <a:cubicBezTo>
                  <a:pt x="78840" y="5937"/>
                  <a:pt x="81835" y="7565"/>
                  <a:pt x="82318" y="10534"/>
                </a:cubicBezTo>
                <a:lnTo>
                  <a:pt x="83671" y="15706"/>
                </a:lnTo>
                <a:lnTo>
                  <a:pt x="18260" y="32944"/>
                </a:lnTo>
                <a:lnTo>
                  <a:pt x="16908" y="27869"/>
                </a:lnTo>
                <a:cubicBezTo>
                  <a:pt x="16038" y="24804"/>
                  <a:pt x="17681" y="21835"/>
                  <a:pt x="20676" y="21069"/>
                </a:cubicBezTo>
                <a:close/>
                <a:moveTo>
                  <a:pt x="5410" y="44341"/>
                </a:moveTo>
                <a:cubicBezTo>
                  <a:pt x="5410" y="41372"/>
                  <a:pt x="7922" y="38882"/>
                  <a:pt x="10917" y="38882"/>
                </a:cubicBezTo>
                <a:lnTo>
                  <a:pt x="14202" y="38882"/>
                </a:lnTo>
                <a:lnTo>
                  <a:pt x="15555" y="44341"/>
                </a:lnTo>
                <a:lnTo>
                  <a:pt x="10917" y="44341"/>
                </a:lnTo>
                <a:cubicBezTo>
                  <a:pt x="8985" y="44341"/>
                  <a:pt x="7053" y="44820"/>
                  <a:pt x="5410" y="45969"/>
                </a:cubicBezTo>
                <a:lnTo>
                  <a:pt x="5410" y="44341"/>
                </a:lnTo>
                <a:close/>
                <a:moveTo>
                  <a:pt x="103574" y="109177"/>
                </a:moveTo>
                <a:cubicBezTo>
                  <a:pt x="103574" y="112146"/>
                  <a:pt x="101159" y="114541"/>
                  <a:pt x="98164" y="114541"/>
                </a:cubicBezTo>
                <a:lnTo>
                  <a:pt x="10917" y="114541"/>
                </a:lnTo>
                <a:cubicBezTo>
                  <a:pt x="7922" y="114541"/>
                  <a:pt x="5410" y="112146"/>
                  <a:pt x="5410" y="109177"/>
                </a:cubicBezTo>
                <a:lnTo>
                  <a:pt x="5410" y="55163"/>
                </a:lnTo>
                <a:cubicBezTo>
                  <a:pt x="5410" y="52194"/>
                  <a:pt x="7922" y="49704"/>
                  <a:pt x="10917" y="49704"/>
                </a:cubicBezTo>
                <a:lnTo>
                  <a:pt x="98164" y="49704"/>
                </a:lnTo>
                <a:cubicBezTo>
                  <a:pt x="101159" y="49704"/>
                  <a:pt x="103574" y="52194"/>
                  <a:pt x="103574" y="55163"/>
                </a:cubicBezTo>
                <a:lnTo>
                  <a:pt x="103574" y="65889"/>
                </a:lnTo>
                <a:lnTo>
                  <a:pt x="92657" y="65889"/>
                </a:lnTo>
                <a:cubicBezTo>
                  <a:pt x="86666" y="65889"/>
                  <a:pt x="81835" y="70774"/>
                  <a:pt x="81835" y="76711"/>
                </a:cubicBezTo>
                <a:lnTo>
                  <a:pt x="81835" y="87533"/>
                </a:lnTo>
                <a:cubicBezTo>
                  <a:pt x="81835" y="93471"/>
                  <a:pt x="86666" y="98355"/>
                  <a:pt x="92657" y="98355"/>
                </a:cubicBezTo>
                <a:lnTo>
                  <a:pt x="103574" y="98355"/>
                </a:lnTo>
                <a:lnTo>
                  <a:pt x="103574" y="109177"/>
                </a:lnTo>
                <a:close/>
                <a:moveTo>
                  <a:pt x="114492" y="87533"/>
                </a:moveTo>
                <a:cubicBezTo>
                  <a:pt x="114492" y="90502"/>
                  <a:pt x="112077" y="92992"/>
                  <a:pt x="109082" y="92992"/>
                </a:cubicBezTo>
                <a:lnTo>
                  <a:pt x="92657" y="92992"/>
                </a:lnTo>
                <a:cubicBezTo>
                  <a:pt x="89661" y="92992"/>
                  <a:pt x="87246" y="90502"/>
                  <a:pt x="87246" y="87533"/>
                </a:cubicBezTo>
                <a:lnTo>
                  <a:pt x="87246" y="76711"/>
                </a:lnTo>
                <a:cubicBezTo>
                  <a:pt x="87246" y="73743"/>
                  <a:pt x="89661" y="71348"/>
                  <a:pt x="92657" y="71348"/>
                </a:cubicBezTo>
                <a:lnTo>
                  <a:pt x="109082" y="71348"/>
                </a:lnTo>
                <a:cubicBezTo>
                  <a:pt x="112077" y="71348"/>
                  <a:pt x="114492" y="73743"/>
                  <a:pt x="114492" y="76711"/>
                </a:cubicBezTo>
                <a:lnTo>
                  <a:pt x="114492" y="87533"/>
                </a:lnTo>
                <a:close/>
                <a:moveTo>
                  <a:pt x="57294" y="103814"/>
                </a:moveTo>
                <a:lnTo>
                  <a:pt x="51787" y="103814"/>
                </a:lnTo>
                <a:cubicBezTo>
                  <a:pt x="50144" y="103814"/>
                  <a:pt x="49082" y="104868"/>
                  <a:pt x="49082" y="106496"/>
                </a:cubicBezTo>
                <a:cubicBezTo>
                  <a:pt x="49082" y="108124"/>
                  <a:pt x="50144" y="109177"/>
                  <a:pt x="51787" y="109177"/>
                </a:cubicBezTo>
                <a:lnTo>
                  <a:pt x="57294" y="109177"/>
                </a:lnTo>
                <a:cubicBezTo>
                  <a:pt x="58840" y="109177"/>
                  <a:pt x="60000" y="108124"/>
                  <a:pt x="60000" y="106496"/>
                </a:cubicBezTo>
                <a:cubicBezTo>
                  <a:pt x="60000" y="104868"/>
                  <a:pt x="58840" y="103814"/>
                  <a:pt x="57294" y="103814"/>
                </a:cubicBezTo>
                <a:close/>
                <a:moveTo>
                  <a:pt x="73623" y="103814"/>
                </a:moveTo>
                <a:lnTo>
                  <a:pt x="68115" y="103814"/>
                </a:lnTo>
                <a:cubicBezTo>
                  <a:pt x="66570" y="103814"/>
                  <a:pt x="65410" y="104868"/>
                  <a:pt x="65410" y="106496"/>
                </a:cubicBezTo>
                <a:cubicBezTo>
                  <a:pt x="65410" y="108124"/>
                  <a:pt x="66570" y="109177"/>
                  <a:pt x="68115" y="109177"/>
                </a:cubicBezTo>
                <a:lnTo>
                  <a:pt x="73623" y="109177"/>
                </a:lnTo>
                <a:cubicBezTo>
                  <a:pt x="75265" y="109177"/>
                  <a:pt x="76328" y="108124"/>
                  <a:pt x="76328" y="106496"/>
                </a:cubicBezTo>
                <a:cubicBezTo>
                  <a:pt x="76328" y="104868"/>
                  <a:pt x="75265" y="103814"/>
                  <a:pt x="73623" y="103814"/>
                </a:cubicBezTo>
                <a:close/>
                <a:moveTo>
                  <a:pt x="57294" y="55163"/>
                </a:moveTo>
                <a:lnTo>
                  <a:pt x="51787" y="55163"/>
                </a:lnTo>
                <a:cubicBezTo>
                  <a:pt x="50144" y="55163"/>
                  <a:pt x="49082" y="56217"/>
                  <a:pt x="49082" y="57845"/>
                </a:cubicBezTo>
                <a:cubicBezTo>
                  <a:pt x="49082" y="59473"/>
                  <a:pt x="50144" y="60526"/>
                  <a:pt x="51787" y="60526"/>
                </a:cubicBezTo>
                <a:lnTo>
                  <a:pt x="57294" y="60526"/>
                </a:lnTo>
                <a:cubicBezTo>
                  <a:pt x="58840" y="60526"/>
                  <a:pt x="60000" y="59473"/>
                  <a:pt x="60000" y="57845"/>
                </a:cubicBezTo>
                <a:cubicBezTo>
                  <a:pt x="60000" y="56217"/>
                  <a:pt x="58840" y="55163"/>
                  <a:pt x="57294" y="5516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Rectangle 2"/>
          <p:cNvSpPr/>
          <p:nvPr/>
        </p:nvSpPr>
        <p:spPr>
          <a:xfrm>
            <a:off x="17422" y="115687"/>
            <a:ext cx="9906000" cy="263612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lumMod val="60000"/>
                  <a:lumOff val="40000"/>
                  <a:alpha val="41000"/>
                </a:schemeClr>
              </a:gs>
              <a:gs pos="100000">
                <a:schemeClr val="bg2">
                  <a:lumMod val="50000"/>
                  <a:alpha val="22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93" name="Picture 2" descr="D:\Документы\Мои документы\_ОРГАНИЗАЦИЯ РАБОТЫ\Для сведения\Медиа материалы\Нац проекты\Герб России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071" y="59166"/>
            <a:ext cx="498600" cy="540000"/>
          </a:xfrm>
          <a:prstGeom prst="rect">
            <a:avLst/>
          </a:prstGeom>
          <a:noFill/>
        </p:spPr>
      </p:pic>
      <p:pic>
        <p:nvPicPr>
          <p:cNvPr id="94" name="Picture 4" descr="https://xn--80aafjcthgy6bd.xn--p1ai/templates/mun46/images/ger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85102" y="62110"/>
            <a:ext cx="518834" cy="540000"/>
          </a:xfrm>
          <a:prstGeom prst="rect">
            <a:avLst/>
          </a:prstGeom>
          <a:noFill/>
        </p:spPr>
      </p:pic>
      <p:sp>
        <p:nvSpPr>
          <p:cNvPr id="95" name="Rounded Rectangle 10">
            <a:extLst>
              <a:ext uri="{FF2B5EF4-FFF2-40B4-BE49-F238E27FC236}">
                <a16:creationId xmlns:a16="http://schemas.microsoft.com/office/drawing/2014/main" id="{3430BAE5-FF79-4409-AD32-B1C8A8CD27F0}"/>
              </a:ext>
            </a:extLst>
          </p:cNvPr>
          <p:cNvSpPr/>
          <p:nvPr/>
        </p:nvSpPr>
        <p:spPr>
          <a:xfrm>
            <a:off x="3474202" y="6035757"/>
            <a:ext cx="288000" cy="360000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88" name="TextBox 87"/>
          <p:cNvSpPr txBox="1"/>
          <p:nvPr/>
        </p:nvSpPr>
        <p:spPr>
          <a:xfrm>
            <a:off x="576948" y="2136921"/>
            <a:ext cx="2452590" cy="340519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План: 57,9</a:t>
            </a:r>
            <a:endParaRPr lang="id-ID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568707" y="2425248"/>
            <a:ext cx="2460831" cy="374571"/>
          </a:xfrm>
          <a:prstGeom prst="round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Факт: 57,9</a:t>
            </a:r>
            <a:endParaRPr lang="id-ID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94216" y="1621999"/>
            <a:ext cx="53928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Доля протяженности автодорог регионального и меж-муниципального значения, соответствующих нормативам, %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3569403" y="2421915"/>
            <a:ext cx="946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r>
              <a:rPr lang="id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id-ID" sz="2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586473" y="4691792"/>
            <a:ext cx="2443065" cy="340519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План: 1,62</a:t>
            </a:r>
            <a:endParaRPr lang="id-ID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578233" y="4980119"/>
            <a:ext cx="2451305" cy="374571"/>
          </a:xfrm>
          <a:prstGeom prst="round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Факт: 1,62</a:t>
            </a:r>
            <a:endParaRPr lang="id-ID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3631936" y="4976786"/>
            <a:ext cx="946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r>
              <a:rPr lang="id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id-ID" sz="2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503741" y="4205445"/>
            <a:ext cx="37259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Доля автодорог, обслуживающих движение </a:t>
            </a:r>
          </a:p>
          <a:p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в режиме перегрузки, %</a:t>
            </a:r>
          </a:p>
        </p:txBody>
      </p:sp>
      <p:grpSp>
        <p:nvGrpSpPr>
          <p:cNvPr id="29" name="Google Shape;1279;p53"/>
          <p:cNvGrpSpPr/>
          <p:nvPr/>
        </p:nvGrpSpPr>
        <p:grpSpPr>
          <a:xfrm>
            <a:off x="5987775" y="6018479"/>
            <a:ext cx="288000" cy="360000"/>
            <a:chOff x="5551488" y="3105150"/>
            <a:chExt cx="2430600" cy="2862300"/>
          </a:xfrm>
          <a:solidFill>
            <a:schemeClr val="accent1"/>
          </a:solidFill>
        </p:grpSpPr>
        <p:sp>
          <p:nvSpPr>
            <p:cNvPr id="30" name="Google Shape;1280;p53"/>
            <p:cNvSpPr/>
            <p:nvPr/>
          </p:nvSpPr>
          <p:spPr>
            <a:xfrm>
              <a:off x="5551488" y="3105150"/>
              <a:ext cx="2430600" cy="28623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38288" y="0"/>
                  </a:moveTo>
                  <a:lnTo>
                    <a:pt x="81750" y="0"/>
                  </a:lnTo>
                  <a:lnTo>
                    <a:pt x="82769" y="66"/>
                  </a:lnTo>
                  <a:lnTo>
                    <a:pt x="83749" y="332"/>
                  </a:lnTo>
                  <a:lnTo>
                    <a:pt x="84611" y="732"/>
                  </a:lnTo>
                  <a:lnTo>
                    <a:pt x="85395" y="1297"/>
                  </a:lnTo>
                  <a:lnTo>
                    <a:pt x="86022" y="1930"/>
                  </a:lnTo>
                  <a:lnTo>
                    <a:pt x="86492" y="2695"/>
                  </a:lnTo>
                  <a:lnTo>
                    <a:pt x="86806" y="3527"/>
                  </a:lnTo>
                  <a:lnTo>
                    <a:pt x="86923" y="4425"/>
                  </a:lnTo>
                  <a:lnTo>
                    <a:pt x="86923" y="12778"/>
                  </a:lnTo>
                  <a:lnTo>
                    <a:pt x="114787" y="12778"/>
                  </a:lnTo>
                  <a:lnTo>
                    <a:pt x="115845" y="12878"/>
                  </a:lnTo>
                  <a:lnTo>
                    <a:pt x="116786" y="13144"/>
                  </a:lnTo>
                  <a:lnTo>
                    <a:pt x="117687" y="13544"/>
                  </a:lnTo>
                  <a:lnTo>
                    <a:pt x="118471" y="14076"/>
                  </a:lnTo>
                  <a:lnTo>
                    <a:pt x="119137" y="14742"/>
                  </a:lnTo>
                  <a:lnTo>
                    <a:pt x="119608" y="15474"/>
                  </a:lnTo>
                  <a:lnTo>
                    <a:pt x="119882" y="16306"/>
                  </a:lnTo>
                  <a:lnTo>
                    <a:pt x="119999" y="17204"/>
                  </a:lnTo>
                  <a:lnTo>
                    <a:pt x="119999" y="115607"/>
                  </a:lnTo>
                  <a:lnTo>
                    <a:pt x="119882" y="116472"/>
                  </a:lnTo>
                  <a:lnTo>
                    <a:pt x="119608" y="117304"/>
                  </a:lnTo>
                  <a:lnTo>
                    <a:pt x="119137" y="118036"/>
                  </a:lnTo>
                  <a:lnTo>
                    <a:pt x="118471" y="118702"/>
                  </a:lnTo>
                  <a:lnTo>
                    <a:pt x="117687" y="119234"/>
                  </a:lnTo>
                  <a:lnTo>
                    <a:pt x="116786" y="119633"/>
                  </a:lnTo>
                  <a:lnTo>
                    <a:pt x="115845" y="119900"/>
                  </a:lnTo>
                  <a:lnTo>
                    <a:pt x="114787" y="120000"/>
                  </a:lnTo>
                  <a:lnTo>
                    <a:pt x="5212" y="120000"/>
                  </a:lnTo>
                  <a:lnTo>
                    <a:pt x="4154" y="119900"/>
                  </a:lnTo>
                  <a:lnTo>
                    <a:pt x="3174" y="119633"/>
                  </a:lnTo>
                  <a:lnTo>
                    <a:pt x="2273" y="119234"/>
                  </a:lnTo>
                  <a:lnTo>
                    <a:pt x="1489" y="118702"/>
                  </a:lnTo>
                  <a:lnTo>
                    <a:pt x="901" y="118036"/>
                  </a:lnTo>
                  <a:lnTo>
                    <a:pt x="391" y="117304"/>
                  </a:lnTo>
                  <a:lnTo>
                    <a:pt x="78" y="116472"/>
                  </a:lnTo>
                  <a:lnTo>
                    <a:pt x="0" y="115607"/>
                  </a:lnTo>
                  <a:lnTo>
                    <a:pt x="0" y="17204"/>
                  </a:lnTo>
                  <a:lnTo>
                    <a:pt x="78" y="16306"/>
                  </a:lnTo>
                  <a:lnTo>
                    <a:pt x="391" y="15474"/>
                  </a:lnTo>
                  <a:lnTo>
                    <a:pt x="901" y="14742"/>
                  </a:lnTo>
                  <a:lnTo>
                    <a:pt x="1489" y="14076"/>
                  </a:lnTo>
                  <a:lnTo>
                    <a:pt x="2273" y="13544"/>
                  </a:lnTo>
                  <a:lnTo>
                    <a:pt x="3174" y="13144"/>
                  </a:lnTo>
                  <a:lnTo>
                    <a:pt x="4154" y="12878"/>
                  </a:lnTo>
                  <a:lnTo>
                    <a:pt x="5212" y="12778"/>
                  </a:lnTo>
                  <a:lnTo>
                    <a:pt x="18301" y="12778"/>
                  </a:lnTo>
                  <a:lnTo>
                    <a:pt x="19399" y="12878"/>
                  </a:lnTo>
                  <a:lnTo>
                    <a:pt x="20339" y="13144"/>
                  </a:lnTo>
                  <a:lnTo>
                    <a:pt x="21241" y="13544"/>
                  </a:lnTo>
                  <a:lnTo>
                    <a:pt x="21985" y="14076"/>
                  </a:lnTo>
                  <a:lnTo>
                    <a:pt x="22651" y="14742"/>
                  </a:lnTo>
                  <a:lnTo>
                    <a:pt x="23122" y="15474"/>
                  </a:lnTo>
                  <a:lnTo>
                    <a:pt x="23435" y="16306"/>
                  </a:lnTo>
                  <a:lnTo>
                    <a:pt x="23514" y="17204"/>
                  </a:lnTo>
                  <a:lnTo>
                    <a:pt x="23435" y="18103"/>
                  </a:lnTo>
                  <a:lnTo>
                    <a:pt x="23122" y="18901"/>
                  </a:lnTo>
                  <a:lnTo>
                    <a:pt x="22651" y="19667"/>
                  </a:lnTo>
                  <a:lnTo>
                    <a:pt x="21985" y="20332"/>
                  </a:lnTo>
                  <a:lnTo>
                    <a:pt x="21241" y="20831"/>
                  </a:lnTo>
                  <a:lnTo>
                    <a:pt x="20339" y="21264"/>
                  </a:lnTo>
                  <a:lnTo>
                    <a:pt x="19399" y="21530"/>
                  </a:lnTo>
                  <a:lnTo>
                    <a:pt x="18301" y="21597"/>
                  </a:lnTo>
                  <a:lnTo>
                    <a:pt x="10385" y="21597"/>
                  </a:lnTo>
                  <a:lnTo>
                    <a:pt x="10385" y="111181"/>
                  </a:lnTo>
                  <a:lnTo>
                    <a:pt x="109614" y="111181"/>
                  </a:lnTo>
                  <a:lnTo>
                    <a:pt x="109614" y="21597"/>
                  </a:lnTo>
                  <a:lnTo>
                    <a:pt x="81750" y="21597"/>
                  </a:lnTo>
                  <a:lnTo>
                    <a:pt x="80692" y="21530"/>
                  </a:lnTo>
                  <a:lnTo>
                    <a:pt x="79712" y="21264"/>
                  </a:lnTo>
                  <a:lnTo>
                    <a:pt x="78850" y="20831"/>
                  </a:lnTo>
                  <a:lnTo>
                    <a:pt x="78066" y="20332"/>
                  </a:lnTo>
                  <a:lnTo>
                    <a:pt x="77439" y="19667"/>
                  </a:lnTo>
                  <a:lnTo>
                    <a:pt x="76969" y="18901"/>
                  </a:lnTo>
                  <a:lnTo>
                    <a:pt x="76655" y="18103"/>
                  </a:lnTo>
                  <a:lnTo>
                    <a:pt x="76538" y="17204"/>
                  </a:lnTo>
                  <a:lnTo>
                    <a:pt x="76538" y="8851"/>
                  </a:lnTo>
                  <a:lnTo>
                    <a:pt x="43500" y="8851"/>
                  </a:lnTo>
                  <a:lnTo>
                    <a:pt x="43500" y="23227"/>
                  </a:lnTo>
                  <a:lnTo>
                    <a:pt x="70385" y="23227"/>
                  </a:lnTo>
                  <a:lnTo>
                    <a:pt x="71482" y="23294"/>
                  </a:lnTo>
                  <a:lnTo>
                    <a:pt x="72423" y="23527"/>
                  </a:lnTo>
                  <a:lnTo>
                    <a:pt x="73324" y="23993"/>
                  </a:lnTo>
                  <a:lnTo>
                    <a:pt x="74069" y="24492"/>
                  </a:lnTo>
                  <a:lnTo>
                    <a:pt x="74735" y="25158"/>
                  </a:lnTo>
                  <a:lnTo>
                    <a:pt x="75205" y="25923"/>
                  </a:lnTo>
                  <a:lnTo>
                    <a:pt x="75519" y="26722"/>
                  </a:lnTo>
                  <a:lnTo>
                    <a:pt x="75597" y="27620"/>
                  </a:lnTo>
                  <a:lnTo>
                    <a:pt x="75519" y="28519"/>
                  </a:lnTo>
                  <a:lnTo>
                    <a:pt x="75205" y="29351"/>
                  </a:lnTo>
                  <a:lnTo>
                    <a:pt x="74735" y="30083"/>
                  </a:lnTo>
                  <a:lnTo>
                    <a:pt x="74069" y="30715"/>
                  </a:lnTo>
                  <a:lnTo>
                    <a:pt x="73324" y="31281"/>
                  </a:lnTo>
                  <a:lnTo>
                    <a:pt x="72423" y="31680"/>
                  </a:lnTo>
                  <a:lnTo>
                    <a:pt x="71482" y="31946"/>
                  </a:lnTo>
                  <a:lnTo>
                    <a:pt x="70385" y="32046"/>
                  </a:lnTo>
                  <a:lnTo>
                    <a:pt x="38288" y="32046"/>
                  </a:lnTo>
                  <a:lnTo>
                    <a:pt x="37269" y="31946"/>
                  </a:lnTo>
                  <a:lnTo>
                    <a:pt x="36290" y="31680"/>
                  </a:lnTo>
                  <a:lnTo>
                    <a:pt x="35427" y="31281"/>
                  </a:lnTo>
                  <a:lnTo>
                    <a:pt x="34644" y="30715"/>
                  </a:lnTo>
                  <a:lnTo>
                    <a:pt x="33977" y="30083"/>
                  </a:lnTo>
                  <a:lnTo>
                    <a:pt x="33507" y="29351"/>
                  </a:lnTo>
                  <a:lnTo>
                    <a:pt x="33233" y="28519"/>
                  </a:lnTo>
                  <a:lnTo>
                    <a:pt x="33076" y="27620"/>
                  </a:lnTo>
                  <a:lnTo>
                    <a:pt x="33076" y="4425"/>
                  </a:lnTo>
                  <a:lnTo>
                    <a:pt x="33233" y="3527"/>
                  </a:lnTo>
                  <a:lnTo>
                    <a:pt x="33507" y="2695"/>
                  </a:lnTo>
                  <a:lnTo>
                    <a:pt x="33977" y="1930"/>
                  </a:lnTo>
                  <a:lnTo>
                    <a:pt x="34644" y="1297"/>
                  </a:lnTo>
                  <a:lnTo>
                    <a:pt x="35427" y="732"/>
                  </a:lnTo>
                  <a:lnTo>
                    <a:pt x="36290" y="332"/>
                  </a:lnTo>
                  <a:lnTo>
                    <a:pt x="37269" y="66"/>
                  </a:lnTo>
                  <a:lnTo>
                    <a:pt x="3828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1281;p53"/>
            <p:cNvSpPr/>
            <p:nvPr/>
          </p:nvSpPr>
          <p:spPr>
            <a:xfrm>
              <a:off x="6251575" y="4341813"/>
              <a:ext cx="1032000" cy="7716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07704" y="0"/>
                  </a:moveTo>
                  <a:lnTo>
                    <a:pt x="110107" y="370"/>
                  </a:lnTo>
                  <a:lnTo>
                    <a:pt x="112326" y="1234"/>
                  </a:lnTo>
                  <a:lnTo>
                    <a:pt x="114453" y="2716"/>
                  </a:lnTo>
                  <a:lnTo>
                    <a:pt x="116394" y="4814"/>
                  </a:lnTo>
                  <a:lnTo>
                    <a:pt x="117966" y="7530"/>
                  </a:lnTo>
                  <a:lnTo>
                    <a:pt x="119075" y="10370"/>
                  </a:lnTo>
                  <a:lnTo>
                    <a:pt x="119722" y="13333"/>
                  </a:lnTo>
                  <a:lnTo>
                    <a:pt x="120000" y="16419"/>
                  </a:lnTo>
                  <a:lnTo>
                    <a:pt x="119722" y="19506"/>
                  </a:lnTo>
                  <a:lnTo>
                    <a:pt x="119075" y="22592"/>
                  </a:lnTo>
                  <a:lnTo>
                    <a:pt x="117873" y="25432"/>
                  </a:lnTo>
                  <a:lnTo>
                    <a:pt x="116394" y="28024"/>
                  </a:lnTo>
                  <a:lnTo>
                    <a:pt x="50477" y="115185"/>
                  </a:lnTo>
                  <a:lnTo>
                    <a:pt x="48536" y="117283"/>
                  </a:lnTo>
                  <a:lnTo>
                    <a:pt x="46409" y="118765"/>
                  </a:lnTo>
                  <a:lnTo>
                    <a:pt x="44191" y="119753"/>
                  </a:lnTo>
                  <a:lnTo>
                    <a:pt x="41879" y="120000"/>
                  </a:lnTo>
                  <a:lnTo>
                    <a:pt x="39383" y="119753"/>
                  </a:lnTo>
                  <a:lnTo>
                    <a:pt x="37164" y="118765"/>
                  </a:lnTo>
                  <a:lnTo>
                    <a:pt x="35038" y="117283"/>
                  </a:lnTo>
                  <a:lnTo>
                    <a:pt x="33097" y="115061"/>
                  </a:lnTo>
                  <a:lnTo>
                    <a:pt x="3513" y="75432"/>
                  </a:lnTo>
                  <a:lnTo>
                    <a:pt x="2033" y="72839"/>
                  </a:lnTo>
                  <a:lnTo>
                    <a:pt x="924" y="69876"/>
                  </a:lnTo>
                  <a:lnTo>
                    <a:pt x="184" y="66913"/>
                  </a:lnTo>
                  <a:lnTo>
                    <a:pt x="0" y="63827"/>
                  </a:lnTo>
                  <a:lnTo>
                    <a:pt x="184" y="60617"/>
                  </a:lnTo>
                  <a:lnTo>
                    <a:pt x="924" y="57530"/>
                  </a:lnTo>
                  <a:lnTo>
                    <a:pt x="2033" y="54691"/>
                  </a:lnTo>
                  <a:lnTo>
                    <a:pt x="3605" y="52098"/>
                  </a:lnTo>
                  <a:lnTo>
                    <a:pt x="5546" y="50123"/>
                  </a:lnTo>
                  <a:lnTo>
                    <a:pt x="7673" y="48641"/>
                  </a:lnTo>
                  <a:lnTo>
                    <a:pt x="9984" y="47654"/>
                  </a:lnTo>
                  <a:lnTo>
                    <a:pt x="12388" y="47407"/>
                  </a:lnTo>
                  <a:lnTo>
                    <a:pt x="14699" y="47654"/>
                  </a:lnTo>
                  <a:lnTo>
                    <a:pt x="16918" y="48641"/>
                  </a:lnTo>
                  <a:lnTo>
                    <a:pt x="19044" y="50123"/>
                  </a:lnTo>
                  <a:lnTo>
                    <a:pt x="20986" y="52345"/>
                  </a:lnTo>
                  <a:lnTo>
                    <a:pt x="41879" y="80493"/>
                  </a:lnTo>
                  <a:lnTo>
                    <a:pt x="99013" y="4814"/>
                  </a:lnTo>
                  <a:lnTo>
                    <a:pt x="100955" y="2592"/>
                  </a:lnTo>
                  <a:lnTo>
                    <a:pt x="103081" y="1111"/>
                  </a:lnTo>
                  <a:lnTo>
                    <a:pt x="105392" y="370"/>
                  </a:lnTo>
                  <a:lnTo>
                    <a:pt x="10770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8" name="Прямоугольник 27"/>
          <p:cNvSpPr/>
          <p:nvPr/>
        </p:nvSpPr>
        <p:spPr>
          <a:xfrm>
            <a:off x="2140131" y="6516653"/>
            <a:ext cx="48768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Количество заключенных контрактов – 7 (100%).</a:t>
            </a:r>
            <a:endParaRPr lang="id-ID" sz="1200" b="1" dirty="0">
              <a:solidFill>
                <a:prstClr val="black">
                  <a:lumMod val="85000"/>
                  <a:lumOff val="15000"/>
                </a:prstClr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4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/>
      <p:bldP spid="22" grpId="0"/>
      <p:bldP spid="23" grpId="0"/>
      <p:bldP spid="24" grpId="0"/>
      <p:bldP spid="25" grpId="0"/>
      <p:bldP spid="38" grpId="0" animBg="1"/>
      <p:bldP spid="95" grpId="0" animBg="1"/>
      <p:bldP spid="88" grpId="0" animBg="1"/>
      <p:bldP spid="89" grpId="0" animBg="1"/>
      <p:bldP spid="91" grpId="0"/>
      <p:bldP spid="90" grpId="0"/>
      <p:bldP spid="104" grpId="0" animBg="1"/>
      <p:bldP spid="105" grpId="0" animBg="1"/>
      <p:bldP spid="106" grpId="0"/>
      <p:bldP spid="107" grpId="0"/>
    </p:bldLst>
  </p:timing>
</p:sld>
</file>

<file path=ppt/theme/theme1.xml><?xml version="1.0" encoding="utf-8"?>
<a:theme xmlns:a="http://schemas.openxmlformats.org/drawingml/2006/main" name="Office Theme">
  <a:themeElements>
    <a:clrScheme name="Magnum Color">
      <a:dk1>
        <a:sysClr val="windowText" lastClr="000000"/>
      </a:dk1>
      <a:lt1>
        <a:sysClr val="window" lastClr="FFFFFF"/>
      </a:lt1>
      <a:dk2>
        <a:srgbClr val="3D4A65"/>
      </a:dk2>
      <a:lt2>
        <a:srgbClr val="E7E6E6"/>
      </a:lt2>
      <a:accent1>
        <a:srgbClr val="3776C3"/>
      </a:accent1>
      <a:accent2>
        <a:srgbClr val="16BA9B"/>
      </a:accent2>
      <a:accent3>
        <a:srgbClr val="74C042"/>
      </a:accent3>
      <a:accent4>
        <a:srgbClr val="EBB213"/>
      </a:accent4>
      <a:accent5>
        <a:srgbClr val="F7881F"/>
      </a:accent5>
      <a:accent6>
        <a:srgbClr val="ED2541"/>
      </a:accent6>
      <a:hlink>
        <a:srgbClr val="FCE70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11106</TotalTime>
  <Words>1717</Words>
  <Application>Microsoft Office PowerPoint</Application>
  <PresentationFormat>Лист A4 (210x297 мм)</PresentationFormat>
  <Paragraphs>349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6" baseType="lpstr">
      <vt:lpstr>Arial</vt:lpstr>
      <vt:lpstr>Bebas Neue</vt:lpstr>
      <vt:lpstr>Calibri</vt:lpstr>
      <vt:lpstr>Calibri Light</vt:lpstr>
      <vt:lpstr>Candara</vt:lpstr>
      <vt:lpstr>Lato</vt:lpstr>
      <vt:lpstr>Neris Thin</vt:lpstr>
      <vt:lpstr>Times New Roman</vt:lpstr>
      <vt:lpstr>Wingdings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Нацпроект «Здравоохранение»</vt:lpstr>
      <vt:lpstr>Нацпроект «Жилье и городская среда»</vt:lpstr>
      <vt:lpstr>Нацпроект «Экология»</vt:lpstr>
      <vt:lpstr>Нацпроект «Безопасные и качественные автомобильные дороги»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Fajar Indra</dc:creator>
  <cp:lastModifiedBy>Ахмед Магомедов</cp:lastModifiedBy>
  <cp:revision>1513</cp:revision>
  <cp:lastPrinted>2020-02-04T11:51:05Z</cp:lastPrinted>
  <dcterms:created xsi:type="dcterms:W3CDTF">2015-03-18T02:45:57Z</dcterms:created>
  <dcterms:modified xsi:type="dcterms:W3CDTF">2021-02-16T12:09:13Z</dcterms:modified>
</cp:coreProperties>
</file>